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5" r:id="rId4"/>
    <p:sldId id="266" r:id="rId5"/>
    <p:sldId id="267" r:id="rId6"/>
    <p:sldId id="280" r:id="rId7"/>
    <p:sldId id="277" r:id="rId8"/>
    <p:sldId id="281" r:id="rId9"/>
    <p:sldId id="259" r:id="rId10"/>
    <p:sldId id="260" r:id="rId11"/>
    <p:sldId id="278" r:id="rId12"/>
    <p:sldId id="262" r:id="rId13"/>
    <p:sldId id="273" r:id="rId14"/>
    <p:sldId id="272" r:id="rId15"/>
    <p:sldId id="263" r:id="rId16"/>
    <p:sldId id="274" r:id="rId17"/>
    <p:sldId id="282" r:id="rId18"/>
    <p:sldId id="275" r:id="rId19"/>
    <p:sldId id="276" r:id="rId20"/>
    <p:sldId id="268" r:id="rId21"/>
    <p:sldId id="269" r:id="rId22"/>
    <p:sldId id="270" r:id="rId2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39719-FB39-4B84-A9C0-345CCB3AF72F}" v="164" dt="2022-11-07T19:37:24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94" autoAdjust="0"/>
    <p:restoredTop sz="90929"/>
  </p:normalViewPr>
  <p:slideViewPr>
    <p:cSldViewPr>
      <p:cViewPr varScale="1">
        <p:scale>
          <a:sx n="87" d="100"/>
          <a:sy n="87" d="100"/>
        </p:scale>
        <p:origin x="108" y="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67D39719-FB39-4B84-A9C0-345CCB3AF72F}"/>
    <pc:docChg chg="undo custSel addSld delSld modSld sldOrd">
      <pc:chgData name="Coufal Petr" userId="76484aeb-9507-44c9-a583-612a370dac90" providerId="ADAL" clId="{67D39719-FB39-4B84-A9C0-345CCB3AF72F}" dt="2022-11-07T19:52:55.982" v="936" actId="1076"/>
      <pc:docMkLst>
        <pc:docMk/>
      </pc:docMkLst>
      <pc:sldChg chg="addSp modSp mod">
        <pc:chgData name="Coufal Petr" userId="76484aeb-9507-44c9-a583-612a370dac90" providerId="ADAL" clId="{67D39719-FB39-4B84-A9C0-345CCB3AF72F}" dt="2022-11-06T11:27:45.456" v="343" actId="20577"/>
        <pc:sldMkLst>
          <pc:docMk/>
          <pc:sldMk cId="0" sldId="256"/>
        </pc:sldMkLst>
        <pc:spChg chg="add mod">
          <ac:chgData name="Coufal Petr" userId="76484aeb-9507-44c9-a583-612a370dac90" providerId="ADAL" clId="{67D39719-FB39-4B84-A9C0-345CCB3AF72F}" dt="2022-11-06T11:27:29.973" v="336" actId="1076"/>
          <ac:spMkLst>
            <pc:docMk/>
            <pc:sldMk cId="0" sldId="256"/>
            <ac:spMk id="2" creationId="{0E262977-4A2C-EA24-B165-226D4B0A109C}"/>
          </ac:spMkLst>
        </pc:spChg>
        <pc:spChg chg="mod">
          <ac:chgData name="Coufal Petr" userId="76484aeb-9507-44c9-a583-612a370dac90" providerId="ADAL" clId="{67D39719-FB39-4B84-A9C0-345CCB3AF72F}" dt="2022-11-06T11:27:45.456" v="343" actId="20577"/>
          <ac:spMkLst>
            <pc:docMk/>
            <pc:sldMk cId="0" sldId="256"/>
            <ac:spMk id="6" creationId="{2761E7C9-E50F-7A10-18B1-63B1F0ED9271}"/>
          </ac:spMkLst>
        </pc:spChg>
        <pc:spChg chg="mod">
          <ac:chgData name="Coufal Petr" userId="76484aeb-9507-44c9-a583-612a370dac90" providerId="ADAL" clId="{67D39719-FB39-4B84-A9C0-345CCB3AF72F}" dt="2022-11-06T11:27:26.515" v="335" actId="1076"/>
          <ac:spMkLst>
            <pc:docMk/>
            <pc:sldMk cId="0" sldId="256"/>
            <ac:spMk id="9" creationId="{3212A7CF-6C91-AB16-DA47-77CB628A9BE5}"/>
          </ac:spMkLst>
        </pc:spChg>
        <pc:spChg chg="mod">
          <ac:chgData name="Coufal Petr" userId="76484aeb-9507-44c9-a583-612a370dac90" providerId="ADAL" clId="{67D39719-FB39-4B84-A9C0-345CCB3AF72F}" dt="2022-11-06T11:27:24.363" v="334" actId="1076"/>
          <ac:spMkLst>
            <pc:docMk/>
            <pc:sldMk cId="0" sldId="256"/>
            <ac:spMk id="2050" creationId="{3F3F75B7-3725-4BD7-B211-17B01E7C5D75}"/>
          </ac:spMkLst>
        </pc:spChg>
      </pc:sldChg>
      <pc:sldChg chg="addSp delSp modSp mod">
        <pc:chgData name="Coufal Petr" userId="76484aeb-9507-44c9-a583-612a370dac90" providerId="ADAL" clId="{67D39719-FB39-4B84-A9C0-345CCB3AF72F}" dt="2022-11-07T19:01:08.784" v="830" actId="20577"/>
        <pc:sldMkLst>
          <pc:docMk/>
          <pc:sldMk cId="0" sldId="259"/>
        </pc:sldMkLst>
        <pc:spChg chg="del mod">
          <ac:chgData name="Coufal Petr" userId="76484aeb-9507-44c9-a583-612a370dac90" providerId="ADAL" clId="{67D39719-FB39-4B84-A9C0-345CCB3AF72F}" dt="2022-11-06T11:27:01.653" v="331" actId="21"/>
          <ac:spMkLst>
            <pc:docMk/>
            <pc:sldMk cId="0" sldId="259"/>
            <ac:spMk id="3" creationId="{94F4571F-E556-FE49-126E-16BBD6F7D80F}"/>
          </ac:spMkLst>
        </pc:spChg>
        <pc:spChg chg="mod">
          <ac:chgData name="Coufal Petr" userId="76484aeb-9507-44c9-a583-612a370dac90" providerId="ADAL" clId="{67D39719-FB39-4B84-A9C0-345CCB3AF72F}" dt="2022-11-07T19:01:08.784" v="830" actId="20577"/>
          <ac:spMkLst>
            <pc:docMk/>
            <pc:sldMk cId="0" sldId="259"/>
            <ac:spMk id="5" creationId="{0467A48A-BC92-44CC-90D2-7A043A098DE5}"/>
          </ac:spMkLst>
        </pc:spChg>
        <pc:spChg chg="add del mod">
          <ac:chgData name="Coufal Petr" userId="76484aeb-9507-44c9-a583-612a370dac90" providerId="ADAL" clId="{67D39719-FB39-4B84-A9C0-345CCB3AF72F}" dt="2022-11-06T11:26:00.080" v="308" actId="478"/>
          <ac:spMkLst>
            <pc:docMk/>
            <pc:sldMk cId="0" sldId="259"/>
            <ac:spMk id="7" creationId="{2B2538C6-CCA2-A707-8A9F-3D89041B9562}"/>
          </ac:spMkLst>
        </pc:spChg>
        <pc:spChg chg="del">
          <ac:chgData name="Coufal Petr" userId="76484aeb-9507-44c9-a583-612a370dac90" providerId="ADAL" clId="{67D39719-FB39-4B84-A9C0-345CCB3AF72F}" dt="2022-11-06T11:25:52.969" v="307" actId="478"/>
          <ac:spMkLst>
            <pc:docMk/>
            <pc:sldMk cId="0" sldId="259"/>
            <ac:spMk id="4098" creationId="{482AFDFD-0A55-4BBA-9455-70485800AA67}"/>
          </ac:spMkLst>
        </pc:spChg>
        <pc:spChg chg="mod">
          <ac:chgData name="Coufal Petr" userId="76484aeb-9507-44c9-a583-612a370dac90" providerId="ADAL" clId="{67D39719-FB39-4B84-A9C0-345CCB3AF72F}" dt="2022-11-06T11:49:36.018" v="559" actId="1076"/>
          <ac:spMkLst>
            <pc:docMk/>
            <pc:sldMk cId="0" sldId="259"/>
            <ac:spMk id="4099" creationId="{02F946B2-AAAF-44BE-BA53-A51D2A141312}"/>
          </ac:spMkLst>
        </pc:spChg>
        <pc:graphicFrameChg chg="add del modGraphic">
          <ac:chgData name="Coufal Petr" userId="76484aeb-9507-44c9-a583-612a370dac90" providerId="ADAL" clId="{67D39719-FB39-4B84-A9C0-345CCB3AF72F}" dt="2022-11-05T12:43:18.095" v="51" actId="478"/>
          <ac:graphicFrameMkLst>
            <pc:docMk/>
            <pc:sldMk cId="0" sldId="259"/>
            <ac:graphicFrameMk id="2" creationId="{91B22822-7AC2-3C9D-A70A-177AACC9A055}"/>
          </ac:graphicFrameMkLst>
        </pc:graphicFrameChg>
        <pc:graphicFrameChg chg="add mod modGraphic">
          <ac:chgData name="Coufal Petr" userId="76484aeb-9507-44c9-a583-612a370dac90" providerId="ADAL" clId="{67D39719-FB39-4B84-A9C0-345CCB3AF72F}" dt="2022-11-06T11:50:15.095" v="564" actId="14100"/>
          <ac:graphicFrameMkLst>
            <pc:docMk/>
            <pc:sldMk cId="0" sldId="259"/>
            <ac:graphicFrameMk id="4" creationId="{01BA83C7-B9B8-E4F4-BB82-27DB1DD6EFC3}"/>
          </ac:graphicFrameMkLst>
        </pc:graphicFrameChg>
        <pc:picChg chg="del mod">
          <ac:chgData name="Coufal Petr" userId="76484aeb-9507-44c9-a583-612a370dac90" providerId="ADAL" clId="{67D39719-FB39-4B84-A9C0-345CCB3AF72F}" dt="2022-11-06T11:25:47.105" v="306" actId="478"/>
          <ac:picMkLst>
            <pc:docMk/>
            <pc:sldMk cId="0" sldId="259"/>
            <ac:picMk id="4100" creationId="{503544BA-B609-472B-998E-A982A69BDB94}"/>
          </ac:picMkLst>
        </pc:picChg>
      </pc:sldChg>
      <pc:sldChg chg="addSp modSp mod">
        <pc:chgData name="Coufal Petr" userId="76484aeb-9507-44c9-a583-612a370dac90" providerId="ADAL" clId="{67D39719-FB39-4B84-A9C0-345CCB3AF72F}" dt="2022-11-07T19:12:08.644" v="881" actId="1076"/>
        <pc:sldMkLst>
          <pc:docMk/>
          <pc:sldMk cId="0" sldId="260"/>
        </pc:sldMkLst>
        <pc:spChg chg="add mod ord">
          <ac:chgData name="Coufal Petr" userId="76484aeb-9507-44c9-a583-612a370dac90" providerId="ADAL" clId="{67D39719-FB39-4B84-A9C0-345CCB3AF72F}" dt="2022-11-07T19:12:00.347" v="880" actId="1076"/>
          <ac:spMkLst>
            <pc:docMk/>
            <pc:sldMk cId="0" sldId="260"/>
            <ac:spMk id="3" creationId="{C15666EE-3A80-F509-04C9-BBA6AEC89F86}"/>
          </ac:spMkLst>
        </pc:spChg>
        <pc:spChg chg="mod ord">
          <ac:chgData name="Coufal Petr" userId="76484aeb-9507-44c9-a583-612a370dac90" providerId="ADAL" clId="{67D39719-FB39-4B84-A9C0-345CCB3AF72F}" dt="2022-11-07T19:12:08.644" v="881" actId="1076"/>
          <ac:spMkLst>
            <pc:docMk/>
            <pc:sldMk cId="0" sldId="260"/>
            <ac:spMk id="5122" creationId="{BA300BC3-C451-4416-8B1C-F450E90958FF}"/>
          </ac:spMkLst>
        </pc:spChg>
        <pc:spChg chg="mod ord">
          <ac:chgData name="Coufal Petr" userId="76484aeb-9507-44c9-a583-612a370dac90" providerId="ADAL" clId="{67D39719-FB39-4B84-A9C0-345CCB3AF72F}" dt="2022-11-07T19:11:55.801" v="879" actId="1076"/>
          <ac:spMkLst>
            <pc:docMk/>
            <pc:sldMk cId="0" sldId="260"/>
            <ac:spMk id="5123" creationId="{A723842C-C935-4F75-AC68-42281BCEBBBD}"/>
          </ac:spMkLst>
        </pc:spChg>
        <pc:picChg chg="add mod">
          <ac:chgData name="Coufal Petr" userId="76484aeb-9507-44c9-a583-612a370dac90" providerId="ADAL" clId="{67D39719-FB39-4B84-A9C0-345CCB3AF72F}" dt="2022-11-07T19:11:46.804" v="878" actId="1076"/>
          <ac:picMkLst>
            <pc:docMk/>
            <pc:sldMk cId="0" sldId="260"/>
            <ac:picMk id="1026" creationId="{1D073BD9-638A-67C5-D7FD-3DB5F1066378}"/>
          </ac:picMkLst>
        </pc:picChg>
      </pc:sldChg>
      <pc:sldChg chg="modSp mod">
        <pc:chgData name="Coufal Petr" userId="76484aeb-9507-44c9-a583-612a370dac90" providerId="ADAL" clId="{67D39719-FB39-4B84-A9C0-345CCB3AF72F}" dt="2022-11-07T19:29:23.123" v="914" actId="20577"/>
        <pc:sldMkLst>
          <pc:docMk/>
          <pc:sldMk cId="0" sldId="262"/>
        </pc:sldMkLst>
        <pc:spChg chg="mod">
          <ac:chgData name="Coufal Petr" userId="76484aeb-9507-44c9-a583-612a370dac90" providerId="ADAL" clId="{67D39719-FB39-4B84-A9C0-345CCB3AF72F}" dt="2022-11-07T19:29:23.123" v="914" actId="20577"/>
          <ac:spMkLst>
            <pc:docMk/>
            <pc:sldMk cId="0" sldId="262"/>
            <ac:spMk id="6147" creationId="{66D8D5D6-C231-4346-A228-76B5799F3BD7}"/>
          </ac:spMkLst>
        </pc:spChg>
      </pc:sldChg>
      <pc:sldChg chg="modSp mod">
        <pc:chgData name="Coufal Petr" userId="76484aeb-9507-44c9-a583-612a370dac90" providerId="ADAL" clId="{67D39719-FB39-4B84-A9C0-345CCB3AF72F}" dt="2022-11-06T11:54:36.482" v="605" actId="113"/>
        <pc:sldMkLst>
          <pc:docMk/>
          <pc:sldMk cId="0" sldId="263"/>
        </pc:sldMkLst>
        <pc:spChg chg="mod">
          <ac:chgData name="Coufal Petr" userId="76484aeb-9507-44c9-a583-612a370dac90" providerId="ADAL" clId="{67D39719-FB39-4B84-A9C0-345CCB3AF72F}" dt="2022-11-06T11:54:36.482" v="605" actId="113"/>
          <ac:spMkLst>
            <pc:docMk/>
            <pc:sldMk cId="0" sldId="263"/>
            <ac:spMk id="7171" creationId="{F31367BD-D8E2-4448-9974-F25C97BDE7CA}"/>
          </ac:spMkLst>
        </pc:spChg>
      </pc:sldChg>
      <pc:sldChg chg="modSp mod">
        <pc:chgData name="Coufal Petr" userId="76484aeb-9507-44c9-a583-612a370dac90" providerId="ADAL" clId="{67D39719-FB39-4B84-A9C0-345CCB3AF72F}" dt="2022-11-06T11:32:12.411" v="423" actId="20577"/>
        <pc:sldMkLst>
          <pc:docMk/>
          <pc:sldMk cId="0" sldId="265"/>
        </pc:sldMkLst>
        <pc:spChg chg="mod">
          <ac:chgData name="Coufal Petr" userId="76484aeb-9507-44c9-a583-612a370dac90" providerId="ADAL" clId="{67D39719-FB39-4B84-A9C0-345CCB3AF72F}" dt="2022-11-06T11:32:12.411" v="423" actId="20577"/>
          <ac:spMkLst>
            <pc:docMk/>
            <pc:sldMk cId="0" sldId="265"/>
            <ac:spMk id="3074" creationId="{D452914D-78B9-4A17-B2DA-BED02E952450}"/>
          </ac:spMkLst>
        </pc:spChg>
        <pc:graphicFrameChg chg="mod">
          <ac:chgData name="Coufal Petr" userId="76484aeb-9507-44c9-a583-612a370dac90" providerId="ADAL" clId="{67D39719-FB39-4B84-A9C0-345CCB3AF72F}" dt="2022-11-06T11:31:42.496" v="405" actId="113"/>
          <ac:graphicFrameMkLst>
            <pc:docMk/>
            <pc:sldMk cId="0" sldId="265"/>
            <ac:graphicFrameMk id="3094" creationId="{0F5E81F4-FA57-C734-6309-320253C581B1}"/>
          </ac:graphicFrameMkLst>
        </pc:graphicFrameChg>
      </pc:sldChg>
      <pc:sldChg chg="addSp delSp modSp mod">
        <pc:chgData name="Coufal Petr" userId="76484aeb-9507-44c9-a583-612a370dac90" providerId="ADAL" clId="{67D39719-FB39-4B84-A9C0-345CCB3AF72F}" dt="2022-11-06T11:41:50.343" v="472" actId="1076"/>
        <pc:sldMkLst>
          <pc:docMk/>
          <pc:sldMk cId="0" sldId="266"/>
        </pc:sldMkLst>
        <pc:spChg chg="mod">
          <ac:chgData name="Coufal Petr" userId="76484aeb-9507-44c9-a583-612a370dac90" providerId="ADAL" clId="{67D39719-FB39-4B84-A9C0-345CCB3AF72F}" dt="2022-11-06T11:41:34.360" v="469" actId="14100"/>
          <ac:spMkLst>
            <pc:docMk/>
            <pc:sldMk cId="0" sldId="266"/>
            <ac:spMk id="8202" creationId="{B484128E-7CE5-4B38-8439-8339B16FD0B1}"/>
          </ac:spMkLst>
        </pc:spChg>
        <pc:spChg chg="del mod">
          <ac:chgData name="Coufal Petr" userId="76484aeb-9507-44c9-a583-612a370dac90" providerId="ADAL" clId="{67D39719-FB39-4B84-A9C0-345CCB3AF72F}" dt="2022-11-06T11:34:55.384" v="437" actId="478"/>
          <ac:spMkLst>
            <pc:docMk/>
            <pc:sldMk cId="0" sldId="266"/>
            <ac:spMk id="8204" creationId="{19AE50D8-FF62-4FC2-874F-100431F239CF}"/>
          </ac:spMkLst>
        </pc:spChg>
        <pc:graphicFrameChg chg="modGraphic">
          <ac:chgData name="Coufal Petr" userId="76484aeb-9507-44c9-a583-612a370dac90" providerId="ADAL" clId="{67D39719-FB39-4B84-A9C0-345CCB3AF72F}" dt="2022-11-05T12:26:09.789" v="1" actId="207"/>
          <ac:graphicFrameMkLst>
            <pc:docMk/>
            <pc:sldMk cId="0" sldId="266"/>
            <ac:graphicFrameMk id="8206" creationId="{1EF7D8E8-FC9B-B800-4EE5-0E4C1BC93CEE}"/>
          </ac:graphicFrameMkLst>
        </pc:graphicFrameChg>
        <pc:picChg chg="mod">
          <ac:chgData name="Coufal Petr" userId="76484aeb-9507-44c9-a583-612a370dac90" providerId="ADAL" clId="{67D39719-FB39-4B84-A9C0-345CCB3AF72F}" dt="2022-11-06T11:41:36.753" v="470" actId="1076"/>
          <ac:picMkLst>
            <pc:docMk/>
            <pc:sldMk cId="0" sldId="266"/>
            <ac:picMk id="10" creationId="{7C3E538C-1927-4374-81DC-21F5779514C7}"/>
          </ac:picMkLst>
        </pc:picChg>
        <pc:picChg chg="mod">
          <ac:chgData name="Coufal Petr" userId="76484aeb-9507-44c9-a583-612a370dac90" providerId="ADAL" clId="{67D39719-FB39-4B84-A9C0-345CCB3AF72F}" dt="2022-11-06T11:34:26.768" v="430" actId="1076"/>
          <ac:picMkLst>
            <pc:docMk/>
            <pc:sldMk cId="0" sldId="266"/>
            <ac:picMk id="11" creationId="{FA2312C4-ACC1-4D1B-A963-EEDA77DCE3B6}"/>
          </ac:picMkLst>
        </pc:picChg>
        <pc:picChg chg="del mod">
          <ac:chgData name="Coufal Petr" userId="76484aeb-9507-44c9-a583-612a370dac90" providerId="ADAL" clId="{67D39719-FB39-4B84-A9C0-345CCB3AF72F}" dt="2022-11-06T11:34:31.549" v="432" actId="478"/>
          <ac:picMkLst>
            <pc:docMk/>
            <pc:sldMk cId="0" sldId="266"/>
            <ac:picMk id="12" creationId="{861D3C70-B2A3-418B-8F5A-6EF7DFB3D140}"/>
          </ac:picMkLst>
        </pc:picChg>
        <pc:picChg chg="add mod">
          <ac:chgData name="Coufal Petr" userId="76484aeb-9507-44c9-a583-612a370dac90" providerId="ADAL" clId="{67D39719-FB39-4B84-A9C0-345CCB3AF72F}" dt="2022-11-06T11:41:39.662" v="471" actId="1076"/>
          <ac:picMkLst>
            <pc:docMk/>
            <pc:sldMk cId="0" sldId="266"/>
            <ac:picMk id="2050" creationId="{8F6A69A8-7948-F991-FACE-CC263A129853}"/>
          </ac:picMkLst>
        </pc:picChg>
        <pc:cxnChg chg="add mod">
          <ac:chgData name="Coufal Petr" userId="76484aeb-9507-44c9-a583-612a370dac90" providerId="ADAL" clId="{67D39719-FB39-4B84-A9C0-345CCB3AF72F}" dt="2022-11-06T11:41:50.343" v="472" actId="1076"/>
          <ac:cxnSpMkLst>
            <pc:docMk/>
            <pc:sldMk cId="0" sldId="266"/>
            <ac:cxnSpMk id="3" creationId="{1128CB9A-6B4C-572E-97F2-6FAF049F3E9E}"/>
          </ac:cxnSpMkLst>
        </pc:cxnChg>
      </pc:sldChg>
      <pc:sldChg chg="addSp delSp modSp mod">
        <pc:chgData name="Coufal Petr" userId="76484aeb-9507-44c9-a583-612a370dac90" providerId="ADAL" clId="{67D39719-FB39-4B84-A9C0-345CCB3AF72F}" dt="2022-11-06T11:39:34.610" v="468" actId="1076"/>
        <pc:sldMkLst>
          <pc:docMk/>
          <pc:sldMk cId="2745122810" sldId="267"/>
        </pc:sldMkLst>
        <pc:spChg chg="mod">
          <ac:chgData name="Coufal Petr" userId="76484aeb-9507-44c9-a583-612a370dac90" providerId="ADAL" clId="{67D39719-FB39-4B84-A9C0-345CCB3AF72F}" dt="2022-11-05T12:26:54.910" v="14" actId="20577"/>
          <ac:spMkLst>
            <pc:docMk/>
            <pc:sldMk cId="2745122810" sldId="267"/>
            <ac:spMk id="2" creationId="{87458A89-A3B0-466F-9737-4622BC5DA0C9}"/>
          </ac:spMkLst>
        </pc:spChg>
        <pc:spChg chg="mod">
          <ac:chgData name="Coufal Petr" userId="76484aeb-9507-44c9-a583-612a370dac90" providerId="ADAL" clId="{67D39719-FB39-4B84-A9C0-345CCB3AF72F}" dt="2022-11-06T11:38:57.074" v="460" actId="20577"/>
          <ac:spMkLst>
            <pc:docMk/>
            <pc:sldMk cId="2745122810" sldId="267"/>
            <ac:spMk id="9" creationId="{BAA1AD51-1448-42EB-BFD6-1807E3CD2F06}"/>
          </ac:spMkLst>
        </pc:spChg>
        <pc:picChg chg="del">
          <ac:chgData name="Coufal Petr" userId="76484aeb-9507-44c9-a583-612a370dac90" providerId="ADAL" clId="{67D39719-FB39-4B84-A9C0-345CCB3AF72F}" dt="2022-11-06T11:38:59.962" v="461" actId="478"/>
          <ac:picMkLst>
            <pc:docMk/>
            <pc:sldMk cId="2745122810" sldId="267"/>
            <ac:picMk id="5" creationId="{3FD8BA5B-4F4D-4612-A34A-D7166A8C0157}"/>
          </ac:picMkLst>
        </pc:picChg>
        <pc:picChg chg="add mod">
          <ac:chgData name="Coufal Petr" userId="76484aeb-9507-44c9-a583-612a370dac90" providerId="ADAL" clId="{67D39719-FB39-4B84-A9C0-345CCB3AF72F}" dt="2022-11-06T11:39:34.610" v="468" actId="1076"/>
          <ac:picMkLst>
            <pc:docMk/>
            <pc:sldMk cId="2745122810" sldId="267"/>
            <ac:picMk id="3074" creationId="{60D15B45-4F70-6D34-7971-DC1BD94D880A}"/>
          </ac:picMkLst>
        </pc:picChg>
      </pc:sldChg>
      <pc:sldChg chg="modSp mod">
        <pc:chgData name="Coufal Petr" userId="76484aeb-9507-44c9-a583-612a370dac90" providerId="ADAL" clId="{67D39719-FB39-4B84-A9C0-345CCB3AF72F}" dt="2022-11-07T19:52:55.982" v="936" actId="1076"/>
        <pc:sldMkLst>
          <pc:docMk/>
          <pc:sldMk cId="3469609241" sldId="268"/>
        </pc:sldMkLst>
        <pc:spChg chg="mod">
          <ac:chgData name="Coufal Petr" userId="76484aeb-9507-44c9-a583-612a370dac90" providerId="ADAL" clId="{67D39719-FB39-4B84-A9C0-345CCB3AF72F}" dt="2022-11-07T19:52:33.143" v="931" actId="1076"/>
          <ac:spMkLst>
            <pc:docMk/>
            <pc:sldMk cId="3469609241" sldId="268"/>
            <ac:spMk id="2" creationId="{4BE5338A-79B8-4974-ABA2-270079614DE9}"/>
          </ac:spMkLst>
        </pc:spChg>
        <pc:spChg chg="mod">
          <ac:chgData name="Coufal Petr" userId="76484aeb-9507-44c9-a583-612a370dac90" providerId="ADAL" clId="{67D39719-FB39-4B84-A9C0-345CCB3AF72F}" dt="2022-11-07T19:52:39.991" v="932" actId="1076"/>
          <ac:spMkLst>
            <pc:docMk/>
            <pc:sldMk cId="3469609241" sldId="268"/>
            <ac:spMk id="4" creationId="{4E25884F-2D2A-4290-AB8C-22518D7D9927}"/>
          </ac:spMkLst>
        </pc:spChg>
        <pc:picChg chg="mod">
          <ac:chgData name="Coufal Petr" userId="76484aeb-9507-44c9-a583-612a370dac90" providerId="ADAL" clId="{67D39719-FB39-4B84-A9C0-345CCB3AF72F}" dt="2022-11-07T19:52:55.982" v="936" actId="1076"/>
          <ac:picMkLst>
            <pc:docMk/>
            <pc:sldMk cId="3469609241" sldId="268"/>
            <ac:picMk id="5" creationId="{3D168C27-BE79-4C5A-9F20-DEB647AD8ED4}"/>
          </ac:picMkLst>
        </pc:picChg>
      </pc:sldChg>
      <pc:sldChg chg="modSp mod">
        <pc:chgData name="Coufal Petr" userId="76484aeb-9507-44c9-a583-612a370dac90" providerId="ADAL" clId="{67D39719-FB39-4B84-A9C0-345CCB3AF72F}" dt="2022-11-06T14:39:46.129" v="729" actId="1076"/>
        <pc:sldMkLst>
          <pc:docMk/>
          <pc:sldMk cId="2862266813" sldId="269"/>
        </pc:sldMkLst>
        <pc:spChg chg="mod">
          <ac:chgData name="Coufal Petr" userId="76484aeb-9507-44c9-a583-612a370dac90" providerId="ADAL" clId="{67D39719-FB39-4B84-A9C0-345CCB3AF72F}" dt="2022-11-06T14:39:46.129" v="729" actId="1076"/>
          <ac:spMkLst>
            <pc:docMk/>
            <pc:sldMk cId="2862266813" sldId="269"/>
            <ac:spMk id="4" creationId="{EE3BD89F-2AE2-BF27-AEE2-095F2BE9BEC2}"/>
          </ac:spMkLst>
        </pc:spChg>
      </pc:sldChg>
      <pc:sldChg chg="modSp mod">
        <pc:chgData name="Coufal Petr" userId="76484aeb-9507-44c9-a583-612a370dac90" providerId="ADAL" clId="{67D39719-FB39-4B84-A9C0-345CCB3AF72F}" dt="2022-11-06T14:48:19.298" v="731" actId="1076"/>
        <pc:sldMkLst>
          <pc:docMk/>
          <pc:sldMk cId="1902922316" sldId="270"/>
        </pc:sldMkLst>
        <pc:spChg chg="mod">
          <ac:chgData name="Coufal Petr" userId="76484aeb-9507-44c9-a583-612a370dac90" providerId="ADAL" clId="{67D39719-FB39-4B84-A9C0-345CCB3AF72F}" dt="2022-11-06T14:48:19.298" v="731" actId="1076"/>
          <ac:spMkLst>
            <pc:docMk/>
            <pc:sldMk cId="1902922316" sldId="270"/>
            <ac:spMk id="7" creationId="{5DB7B520-92FD-CFD8-A3D2-0BDE92441AFE}"/>
          </ac:spMkLst>
        </pc:spChg>
        <pc:picChg chg="mod">
          <ac:chgData name="Coufal Petr" userId="76484aeb-9507-44c9-a583-612a370dac90" providerId="ADAL" clId="{67D39719-FB39-4B84-A9C0-345CCB3AF72F}" dt="2022-11-06T14:48:01.196" v="730" actId="1076"/>
          <ac:picMkLst>
            <pc:docMk/>
            <pc:sldMk cId="1902922316" sldId="270"/>
            <ac:picMk id="6" creationId="{77D5CEA0-4412-704D-146A-5FB8E99B92E7}"/>
          </ac:picMkLst>
        </pc:picChg>
      </pc:sldChg>
      <pc:sldChg chg="addSp modSp mod ord">
        <pc:chgData name="Coufal Petr" userId="76484aeb-9507-44c9-a583-612a370dac90" providerId="ADAL" clId="{67D39719-FB39-4B84-A9C0-345CCB3AF72F}" dt="2022-11-07T19:32:57.813" v="916"/>
        <pc:sldMkLst>
          <pc:docMk/>
          <pc:sldMk cId="1420462644" sldId="272"/>
        </pc:sldMkLst>
        <pc:spChg chg="add mod">
          <ac:chgData name="Coufal Petr" userId="76484aeb-9507-44c9-a583-612a370dac90" providerId="ADAL" clId="{67D39719-FB39-4B84-A9C0-345CCB3AF72F}" dt="2022-11-06T11:56:29.208" v="640" actId="1076"/>
          <ac:spMkLst>
            <pc:docMk/>
            <pc:sldMk cId="1420462644" sldId="272"/>
            <ac:spMk id="3" creationId="{9DCEFE5D-DE44-93B7-4C9A-8262E46B688D}"/>
          </ac:spMkLst>
        </pc:spChg>
        <pc:picChg chg="mod">
          <ac:chgData name="Coufal Petr" userId="76484aeb-9507-44c9-a583-612a370dac90" providerId="ADAL" clId="{67D39719-FB39-4B84-A9C0-345CCB3AF72F}" dt="2022-11-06T11:56:06.798" v="634" actId="14100"/>
          <ac:picMkLst>
            <pc:docMk/>
            <pc:sldMk cId="1420462644" sldId="272"/>
            <ac:picMk id="5" creationId="{9D9B35BE-017B-1DAD-DA56-CC16C1052B6B}"/>
          </ac:picMkLst>
        </pc:picChg>
      </pc:sldChg>
      <pc:sldChg chg="modSp mod">
        <pc:chgData name="Coufal Petr" userId="76484aeb-9507-44c9-a583-612a370dac90" providerId="ADAL" clId="{67D39719-FB39-4B84-A9C0-345CCB3AF72F}" dt="2022-11-06T11:53:10.491" v="600" actId="14100"/>
        <pc:sldMkLst>
          <pc:docMk/>
          <pc:sldMk cId="1101839295" sldId="273"/>
        </pc:sldMkLst>
        <pc:picChg chg="mod">
          <ac:chgData name="Coufal Petr" userId="76484aeb-9507-44c9-a583-612a370dac90" providerId="ADAL" clId="{67D39719-FB39-4B84-A9C0-345CCB3AF72F}" dt="2022-11-06T11:53:10.491" v="600" actId="14100"/>
          <ac:picMkLst>
            <pc:docMk/>
            <pc:sldMk cId="1101839295" sldId="273"/>
            <ac:picMk id="5" creationId="{F0F3A4BB-D48B-31FE-57F6-798DDCB2AEDC}"/>
          </ac:picMkLst>
        </pc:picChg>
      </pc:sldChg>
      <pc:sldChg chg="modSp mod">
        <pc:chgData name="Coufal Petr" userId="76484aeb-9507-44c9-a583-612a370dac90" providerId="ADAL" clId="{67D39719-FB39-4B84-A9C0-345CCB3AF72F}" dt="2022-11-07T19:36:04.493" v="921" actId="1076"/>
        <pc:sldMkLst>
          <pc:docMk/>
          <pc:sldMk cId="2114479024" sldId="274"/>
        </pc:sldMkLst>
        <pc:spChg chg="mod">
          <ac:chgData name="Coufal Petr" userId="76484aeb-9507-44c9-a583-612a370dac90" providerId="ADAL" clId="{67D39719-FB39-4B84-A9C0-345CCB3AF72F}" dt="2022-11-07T19:36:00.459" v="920" actId="1076"/>
          <ac:spMkLst>
            <pc:docMk/>
            <pc:sldMk cId="2114479024" sldId="274"/>
            <ac:spMk id="2" creationId="{41E5A0B6-B7C4-6E9F-ABA9-7F87B6E895F5}"/>
          </ac:spMkLst>
        </pc:spChg>
        <pc:spChg chg="mod">
          <ac:chgData name="Coufal Petr" userId="76484aeb-9507-44c9-a583-612a370dac90" providerId="ADAL" clId="{67D39719-FB39-4B84-A9C0-345CCB3AF72F}" dt="2022-11-07T19:36:04.493" v="921" actId="1076"/>
          <ac:spMkLst>
            <pc:docMk/>
            <pc:sldMk cId="2114479024" sldId="274"/>
            <ac:spMk id="3" creationId="{A663B3D6-6059-4483-A336-78D04160AA1A}"/>
          </ac:spMkLst>
        </pc:spChg>
        <pc:picChg chg="mod">
          <ac:chgData name="Coufal Petr" userId="76484aeb-9507-44c9-a583-612a370dac90" providerId="ADAL" clId="{67D39719-FB39-4B84-A9C0-345CCB3AF72F}" dt="2022-11-06T14:54:07.527" v="772" actId="1076"/>
          <ac:picMkLst>
            <pc:docMk/>
            <pc:sldMk cId="2114479024" sldId="274"/>
            <ac:picMk id="3074" creationId="{8542A062-9415-69D2-ABA0-9079C67CA734}"/>
          </ac:picMkLst>
        </pc:picChg>
      </pc:sldChg>
      <pc:sldChg chg="modSp">
        <pc:chgData name="Coufal Petr" userId="76484aeb-9507-44c9-a583-612a370dac90" providerId="ADAL" clId="{67D39719-FB39-4B84-A9C0-345CCB3AF72F}" dt="2022-11-07T19:37:24.153" v="926" actId="1076"/>
        <pc:sldMkLst>
          <pc:docMk/>
          <pc:sldMk cId="3995886699" sldId="275"/>
        </pc:sldMkLst>
        <pc:picChg chg="mod">
          <ac:chgData name="Coufal Petr" userId="76484aeb-9507-44c9-a583-612a370dac90" providerId="ADAL" clId="{67D39719-FB39-4B84-A9C0-345CCB3AF72F}" dt="2022-11-07T19:37:24.153" v="926" actId="1076"/>
          <ac:picMkLst>
            <pc:docMk/>
            <pc:sldMk cId="3995886699" sldId="275"/>
            <ac:picMk id="1026" creationId="{F9929CF6-1129-6E3D-C7BB-B72E9035BEB8}"/>
          </ac:picMkLst>
        </pc:picChg>
      </pc:sldChg>
      <pc:sldChg chg="addSp delSp modSp mod">
        <pc:chgData name="Coufal Petr" userId="76484aeb-9507-44c9-a583-612a370dac90" providerId="ADAL" clId="{67D39719-FB39-4B84-A9C0-345CCB3AF72F}" dt="2022-11-05T12:30:23.689" v="23" actId="1076"/>
        <pc:sldMkLst>
          <pc:docMk/>
          <pc:sldMk cId="4283273318" sldId="277"/>
        </pc:sldMkLst>
        <pc:spChg chg="del">
          <ac:chgData name="Coufal Petr" userId="76484aeb-9507-44c9-a583-612a370dac90" providerId="ADAL" clId="{67D39719-FB39-4B84-A9C0-345CCB3AF72F}" dt="2022-11-05T12:27:06.950" v="15" actId="478"/>
          <ac:spMkLst>
            <pc:docMk/>
            <pc:sldMk cId="4283273318" sldId="277"/>
            <ac:spMk id="2" creationId="{87458A89-A3B0-466F-9737-4622BC5DA0C9}"/>
          </ac:spMkLst>
        </pc:spChg>
        <pc:spChg chg="add del mod">
          <ac:chgData name="Coufal Petr" userId="76484aeb-9507-44c9-a583-612a370dac90" providerId="ADAL" clId="{67D39719-FB39-4B84-A9C0-345CCB3AF72F}" dt="2022-11-05T12:27:10.893" v="17" actId="478"/>
          <ac:spMkLst>
            <pc:docMk/>
            <pc:sldMk cId="4283273318" sldId="277"/>
            <ac:spMk id="4" creationId="{1F897800-7910-8AB6-D883-23DF21698650}"/>
          </ac:spMkLst>
        </pc:spChg>
        <pc:spChg chg="add mod">
          <ac:chgData name="Coufal Petr" userId="76484aeb-9507-44c9-a583-612a370dac90" providerId="ADAL" clId="{67D39719-FB39-4B84-A9C0-345CCB3AF72F}" dt="2022-11-05T12:27:07.549" v="16"/>
          <ac:spMkLst>
            <pc:docMk/>
            <pc:sldMk cId="4283273318" sldId="277"/>
            <ac:spMk id="5" creationId="{1D1469FF-6CFF-292B-16AC-D71BEE55ED0C}"/>
          </ac:spMkLst>
        </pc:spChg>
        <pc:spChg chg="add mod">
          <ac:chgData name="Coufal Petr" userId="76484aeb-9507-44c9-a583-612a370dac90" providerId="ADAL" clId="{67D39719-FB39-4B84-A9C0-345CCB3AF72F}" dt="2022-11-05T12:30:15.934" v="22" actId="122"/>
          <ac:spMkLst>
            <pc:docMk/>
            <pc:sldMk cId="4283273318" sldId="277"/>
            <ac:spMk id="8" creationId="{8FE8A815-2A29-B7AD-A3CD-D2A73207A3BE}"/>
          </ac:spMkLst>
        </pc:spChg>
        <pc:spChg chg="mod">
          <ac:chgData name="Coufal Petr" userId="76484aeb-9507-44c9-a583-612a370dac90" providerId="ADAL" clId="{67D39719-FB39-4B84-A9C0-345CCB3AF72F}" dt="2022-11-05T12:30:23.689" v="23" actId="1076"/>
          <ac:spMkLst>
            <pc:docMk/>
            <pc:sldMk cId="4283273318" sldId="277"/>
            <ac:spMk id="10" creationId="{AED539A8-A3BF-4EDF-B6F8-8CEF27EBF418}"/>
          </ac:spMkLst>
        </pc:spChg>
      </pc:sldChg>
      <pc:sldChg chg="addSp delSp modSp new mod setBg">
        <pc:chgData name="Coufal Petr" userId="76484aeb-9507-44c9-a583-612a370dac90" providerId="ADAL" clId="{67D39719-FB39-4B84-A9C0-345CCB3AF72F}" dt="2022-11-07T19:23:05.155" v="889" actId="403"/>
        <pc:sldMkLst>
          <pc:docMk/>
          <pc:sldMk cId="1506683845" sldId="278"/>
        </pc:sldMkLst>
        <pc:spChg chg="mod ord">
          <ac:chgData name="Coufal Petr" userId="76484aeb-9507-44c9-a583-612a370dac90" providerId="ADAL" clId="{67D39719-FB39-4B84-A9C0-345CCB3AF72F}" dt="2022-11-07T19:23:05.155" v="889" actId="403"/>
          <ac:spMkLst>
            <pc:docMk/>
            <pc:sldMk cId="1506683845" sldId="278"/>
            <ac:spMk id="2" creationId="{28CFF544-5585-43C3-9833-7BC0657DF675}"/>
          </ac:spMkLst>
        </pc:spChg>
        <pc:spChg chg="add del mod">
          <ac:chgData name="Coufal Petr" userId="76484aeb-9507-44c9-a583-612a370dac90" providerId="ADAL" clId="{67D39719-FB39-4B84-A9C0-345CCB3AF72F}" dt="2022-11-06T11:19:18.098" v="111" actId="26606"/>
          <ac:spMkLst>
            <pc:docMk/>
            <pc:sldMk cId="1506683845" sldId="278"/>
            <ac:spMk id="3" creationId="{B2482D96-0B3B-6FFD-32E6-BA77A218BF02}"/>
          </ac:spMkLst>
        </pc:spChg>
        <pc:spChg chg="del">
          <ac:chgData name="Coufal Petr" userId="76484aeb-9507-44c9-a583-612a370dac90" providerId="ADAL" clId="{67D39719-FB39-4B84-A9C0-345CCB3AF72F}" dt="2022-11-06T11:18:19.358" v="101" actId="478"/>
          <ac:spMkLst>
            <pc:docMk/>
            <pc:sldMk cId="1506683845" sldId="278"/>
            <ac:spMk id="4" creationId="{A1F90DFF-600A-51AB-1D8E-4B33333914B0}"/>
          </ac:spMkLst>
        </pc:spChg>
        <pc:spChg chg="add del">
          <ac:chgData name="Coufal Petr" userId="76484aeb-9507-44c9-a583-612a370dac90" providerId="ADAL" clId="{67D39719-FB39-4B84-A9C0-345CCB3AF72F}" dt="2022-11-06T11:18:42.528" v="104" actId="26606"/>
          <ac:spMkLst>
            <pc:docMk/>
            <pc:sldMk cId="1506683845" sldId="278"/>
            <ac:spMk id="1031" creationId="{CEB41C5C-0F34-4DDA-9D7C-5E717F35F60C}"/>
          </ac:spMkLst>
        </pc:spChg>
        <pc:spChg chg="add del">
          <ac:chgData name="Coufal Petr" userId="76484aeb-9507-44c9-a583-612a370dac90" providerId="ADAL" clId="{67D39719-FB39-4B84-A9C0-345CCB3AF72F}" dt="2022-11-06T11:18:46.672" v="106" actId="26606"/>
          <ac:spMkLst>
            <pc:docMk/>
            <pc:sldMk cId="1506683845" sldId="278"/>
            <ac:spMk id="1036" creationId="{0D7B6173-1D58-48E2-83CF-37350F315F75}"/>
          </ac:spMkLst>
        </pc:spChg>
        <pc:spChg chg="add del">
          <ac:chgData name="Coufal Petr" userId="76484aeb-9507-44c9-a583-612a370dac90" providerId="ADAL" clId="{67D39719-FB39-4B84-A9C0-345CCB3AF72F}" dt="2022-11-06T11:18:46.672" v="106" actId="26606"/>
          <ac:spMkLst>
            <pc:docMk/>
            <pc:sldMk cId="1506683845" sldId="278"/>
            <ac:spMk id="1037" creationId="{21BDEC81-16A7-4451-B893-C15000083B77}"/>
          </ac:spMkLst>
        </pc:spChg>
        <pc:spChg chg="add del">
          <ac:chgData name="Coufal Petr" userId="76484aeb-9507-44c9-a583-612a370dac90" providerId="ADAL" clId="{67D39719-FB39-4B84-A9C0-345CCB3AF72F}" dt="2022-11-06T11:18:46.672" v="106" actId="26606"/>
          <ac:spMkLst>
            <pc:docMk/>
            <pc:sldMk cId="1506683845" sldId="278"/>
            <ac:spMk id="1038" creationId="{BE149CDF-5DAC-4860-A285-9492CF2090AA}"/>
          </ac:spMkLst>
        </pc:spChg>
        <pc:spChg chg="add del">
          <ac:chgData name="Coufal Petr" userId="76484aeb-9507-44c9-a583-612a370dac90" providerId="ADAL" clId="{67D39719-FB39-4B84-A9C0-345CCB3AF72F}" dt="2022-11-06T11:18:46.672" v="106" actId="26606"/>
          <ac:spMkLst>
            <pc:docMk/>
            <pc:sldMk cId="1506683845" sldId="278"/>
            <ac:spMk id="1039" creationId="{26A515A1-4D80-430E-BE0A-71A290516A82}"/>
          </ac:spMkLst>
        </pc:spChg>
        <pc:spChg chg="add del">
          <ac:chgData name="Coufal Petr" userId="76484aeb-9507-44c9-a583-612a370dac90" providerId="ADAL" clId="{67D39719-FB39-4B84-A9C0-345CCB3AF72F}" dt="2022-11-06T11:18:59.710" v="108" actId="26606"/>
          <ac:spMkLst>
            <pc:docMk/>
            <pc:sldMk cId="1506683845" sldId="278"/>
            <ac:spMk id="1041" creationId="{37C89E4B-3C9F-44B9-8B86-D9E3D112D8EC}"/>
          </ac:spMkLst>
        </pc:spChg>
        <pc:spChg chg="add del">
          <ac:chgData name="Coufal Petr" userId="76484aeb-9507-44c9-a583-612a370dac90" providerId="ADAL" clId="{67D39719-FB39-4B84-A9C0-345CCB3AF72F}" dt="2022-11-06T11:19:18.087" v="110" actId="26606"/>
          <ac:spMkLst>
            <pc:docMk/>
            <pc:sldMk cId="1506683845" sldId="278"/>
            <ac:spMk id="1045" creationId="{CEB41C5C-0F34-4DDA-9D7C-5E717F35F60C}"/>
          </ac:spMkLst>
        </pc:spChg>
        <pc:spChg chg="add del">
          <ac:chgData name="Coufal Petr" userId="76484aeb-9507-44c9-a583-612a370dac90" providerId="ADAL" clId="{67D39719-FB39-4B84-A9C0-345CCB3AF72F}" dt="2022-11-06T11:19:18.087" v="110" actId="26606"/>
          <ac:spMkLst>
            <pc:docMk/>
            <pc:sldMk cId="1506683845" sldId="278"/>
            <ac:spMk id="1047" creationId="{B2482D96-0B3B-6FFD-32E6-BA77A218BF02}"/>
          </ac:spMkLst>
        </pc:spChg>
        <pc:spChg chg="add">
          <ac:chgData name="Coufal Petr" userId="76484aeb-9507-44c9-a583-612a370dac90" providerId="ADAL" clId="{67D39719-FB39-4B84-A9C0-345CCB3AF72F}" dt="2022-11-06T11:19:18.098" v="111" actId="26606"/>
          <ac:spMkLst>
            <pc:docMk/>
            <pc:sldMk cId="1506683845" sldId="278"/>
            <ac:spMk id="1054" creationId="{D55CD764-972B-4CA5-A885-53E55C63E174}"/>
          </ac:spMkLst>
        </pc:spChg>
        <pc:spChg chg="add">
          <ac:chgData name="Coufal Petr" userId="76484aeb-9507-44c9-a583-612a370dac90" providerId="ADAL" clId="{67D39719-FB39-4B84-A9C0-345CCB3AF72F}" dt="2022-11-06T11:19:18.098" v="111" actId="26606"/>
          <ac:spMkLst>
            <pc:docMk/>
            <pc:sldMk cId="1506683845" sldId="278"/>
            <ac:spMk id="1055" creationId="{34165AB3-7006-4430-BCE3-25476BE13322}"/>
          </ac:spMkLst>
        </pc:spChg>
        <pc:spChg chg="add">
          <ac:chgData name="Coufal Petr" userId="76484aeb-9507-44c9-a583-612a370dac90" providerId="ADAL" clId="{67D39719-FB39-4B84-A9C0-345CCB3AF72F}" dt="2022-11-06T11:19:18.098" v="111" actId="26606"/>
          <ac:spMkLst>
            <pc:docMk/>
            <pc:sldMk cId="1506683845" sldId="278"/>
            <ac:spMk id="1057" creationId="{E3E51905-F374-4E1A-97CF-B741584B74D5}"/>
          </ac:spMkLst>
        </pc:spChg>
        <pc:spChg chg="add mod">
          <ac:chgData name="Coufal Petr" userId="76484aeb-9507-44c9-a583-612a370dac90" providerId="ADAL" clId="{67D39719-FB39-4B84-A9C0-345CCB3AF72F}" dt="2022-11-07T19:23:02.252" v="886" actId="1076"/>
          <ac:spMkLst>
            <pc:docMk/>
            <pc:sldMk cId="1506683845" sldId="278"/>
            <ac:spMk id="1069" creationId="{B2482D96-0B3B-6FFD-32E6-BA77A218BF02}"/>
          </ac:spMkLst>
        </pc:spChg>
        <pc:grpChg chg="add">
          <ac:chgData name="Coufal Petr" userId="76484aeb-9507-44c9-a583-612a370dac90" providerId="ADAL" clId="{67D39719-FB39-4B84-A9C0-345CCB3AF72F}" dt="2022-11-06T11:19:18.098" v="111" actId="26606"/>
          <ac:grpSpMkLst>
            <pc:docMk/>
            <pc:sldMk cId="1506683845" sldId="278"/>
            <ac:grpSpMk id="1056" creationId="{F763482E-C6B0-4F8D-90FE-76C25B1BF7D5}"/>
          </ac:grpSpMkLst>
        </pc:grpChg>
        <pc:picChg chg="add mod">
          <ac:chgData name="Coufal Petr" userId="76484aeb-9507-44c9-a583-612a370dac90" providerId="ADAL" clId="{67D39719-FB39-4B84-A9C0-345CCB3AF72F}" dt="2022-11-06T11:20:00.267" v="113" actId="18131"/>
          <ac:picMkLst>
            <pc:docMk/>
            <pc:sldMk cId="1506683845" sldId="278"/>
            <ac:picMk id="1026" creationId="{26D0199D-E87D-F2BD-9E7D-60B58A8676F2}"/>
          </ac:picMkLst>
        </pc:picChg>
        <pc:picChg chg="add del">
          <ac:chgData name="Coufal Petr" userId="76484aeb-9507-44c9-a583-612a370dac90" providerId="ADAL" clId="{67D39719-FB39-4B84-A9C0-345CCB3AF72F}" dt="2022-11-06T11:18:46.672" v="106" actId="26606"/>
          <ac:picMkLst>
            <pc:docMk/>
            <pc:sldMk cId="1506683845" sldId="278"/>
            <ac:picMk id="1035" creationId="{B0DAC8FB-A162-44E3-A606-C855A03A5B09}"/>
          </ac:picMkLst>
        </pc:picChg>
        <pc:cxnChg chg="add del">
          <ac:chgData name="Coufal Petr" userId="76484aeb-9507-44c9-a583-612a370dac90" providerId="ADAL" clId="{67D39719-FB39-4B84-A9C0-345CCB3AF72F}" dt="2022-11-06T11:18:42.528" v="104" actId="26606"/>
          <ac:cxnSpMkLst>
            <pc:docMk/>
            <pc:sldMk cId="1506683845" sldId="278"/>
            <ac:cxnSpMk id="1033" creationId="{57E1E5E6-F385-4E9C-B201-BA5BDE5CAD52}"/>
          </ac:cxnSpMkLst>
        </pc:cxnChg>
        <pc:cxnChg chg="add del">
          <ac:chgData name="Coufal Petr" userId="76484aeb-9507-44c9-a583-612a370dac90" providerId="ADAL" clId="{67D39719-FB39-4B84-A9C0-345CCB3AF72F}" dt="2022-11-06T11:18:59.710" v="108" actId="26606"/>
          <ac:cxnSpMkLst>
            <pc:docMk/>
            <pc:sldMk cId="1506683845" sldId="278"/>
            <ac:cxnSpMk id="1042" creationId="{AA2EAA10-076F-46BD-8F0F-B9A2FB77A85C}"/>
          </ac:cxnSpMkLst>
        </pc:cxnChg>
        <pc:cxnChg chg="add del">
          <ac:chgData name="Coufal Petr" userId="76484aeb-9507-44c9-a583-612a370dac90" providerId="ADAL" clId="{67D39719-FB39-4B84-A9C0-345CCB3AF72F}" dt="2022-11-06T11:18:59.710" v="108" actId="26606"/>
          <ac:cxnSpMkLst>
            <pc:docMk/>
            <pc:sldMk cId="1506683845" sldId="278"/>
            <ac:cxnSpMk id="1043" creationId="{D891E407-403B-4764-86C9-33A56D3BCAA3}"/>
          </ac:cxnSpMkLst>
        </pc:cxnChg>
        <pc:cxnChg chg="add del">
          <ac:chgData name="Coufal Petr" userId="76484aeb-9507-44c9-a583-612a370dac90" providerId="ADAL" clId="{67D39719-FB39-4B84-A9C0-345CCB3AF72F}" dt="2022-11-06T11:19:18.087" v="110" actId="26606"/>
          <ac:cxnSpMkLst>
            <pc:docMk/>
            <pc:sldMk cId="1506683845" sldId="278"/>
            <ac:cxnSpMk id="1046" creationId="{57E1E5E6-F385-4E9C-B201-BA5BDE5CAD52}"/>
          </ac:cxnSpMkLst>
        </pc:cxnChg>
      </pc:sldChg>
      <pc:sldChg chg="new del">
        <pc:chgData name="Coufal Petr" userId="76484aeb-9507-44c9-a583-612a370dac90" providerId="ADAL" clId="{67D39719-FB39-4B84-A9C0-345CCB3AF72F}" dt="2022-11-06T11:37:15.886" v="442" actId="2696"/>
        <pc:sldMkLst>
          <pc:docMk/>
          <pc:sldMk cId="3863844144" sldId="279"/>
        </pc:sldMkLst>
      </pc:sldChg>
      <pc:sldChg chg="add">
        <pc:chgData name="Coufal Petr" userId="76484aeb-9507-44c9-a583-612a370dac90" providerId="ADAL" clId="{67D39719-FB39-4B84-A9C0-345CCB3AF72F}" dt="2022-11-06T11:37:11.022" v="441" actId="2890"/>
        <pc:sldMkLst>
          <pc:docMk/>
          <pc:sldMk cId="121377698" sldId="280"/>
        </pc:sldMkLst>
      </pc:sldChg>
      <pc:sldChg chg="addSp delSp modSp add mod">
        <pc:chgData name="Coufal Petr" userId="76484aeb-9507-44c9-a583-612a370dac90" providerId="ADAL" clId="{67D39719-FB39-4B84-A9C0-345CCB3AF72F}" dt="2022-11-07T19:00:20.810" v="823" actId="1076"/>
        <pc:sldMkLst>
          <pc:docMk/>
          <pc:sldMk cId="4261405875" sldId="281"/>
        </pc:sldMkLst>
        <pc:spChg chg="add mod">
          <ac:chgData name="Coufal Petr" userId="76484aeb-9507-44c9-a583-612a370dac90" providerId="ADAL" clId="{67D39719-FB39-4B84-A9C0-345CCB3AF72F}" dt="2022-11-07T19:00:06.068" v="821" actId="20577"/>
          <ac:spMkLst>
            <pc:docMk/>
            <pc:sldMk cId="4261405875" sldId="281"/>
            <ac:spMk id="4" creationId="{36ABA5CC-F699-DD58-7428-489B8EC62C0F}"/>
          </ac:spMkLst>
        </pc:spChg>
        <pc:spChg chg="mod">
          <ac:chgData name="Coufal Petr" userId="76484aeb-9507-44c9-a583-612a370dac90" providerId="ADAL" clId="{67D39719-FB39-4B84-A9C0-345CCB3AF72F}" dt="2022-11-06T11:49:11.306" v="556" actId="14100"/>
          <ac:spMkLst>
            <pc:docMk/>
            <pc:sldMk cId="4261405875" sldId="281"/>
            <ac:spMk id="5" creationId="{1D1469FF-6CFF-292B-16AC-D71BEE55ED0C}"/>
          </ac:spMkLst>
        </pc:spChg>
        <pc:spChg chg="add mod">
          <ac:chgData name="Coufal Petr" userId="76484aeb-9507-44c9-a583-612a370dac90" providerId="ADAL" clId="{67D39719-FB39-4B84-A9C0-345CCB3AF72F}" dt="2022-11-06T11:48:53.641" v="554" actId="20577"/>
          <ac:spMkLst>
            <pc:docMk/>
            <pc:sldMk cId="4261405875" sldId="281"/>
            <ac:spMk id="7" creationId="{4738D0AC-5EDC-0263-1750-FA9AE87C3057}"/>
          </ac:spMkLst>
        </pc:spChg>
        <pc:spChg chg="del">
          <ac:chgData name="Coufal Petr" userId="76484aeb-9507-44c9-a583-612a370dac90" providerId="ADAL" clId="{67D39719-FB39-4B84-A9C0-345CCB3AF72F}" dt="2022-11-06T11:44:19.867" v="521" actId="478"/>
          <ac:spMkLst>
            <pc:docMk/>
            <pc:sldMk cId="4261405875" sldId="281"/>
            <ac:spMk id="8" creationId="{8FE8A815-2A29-B7AD-A3CD-D2A73207A3BE}"/>
          </ac:spMkLst>
        </pc:spChg>
        <pc:spChg chg="mod">
          <ac:chgData name="Coufal Petr" userId="76484aeb-9507-44c9-a583-612a370dac90" providerId="ADAL" clId="{67D39719-FB39-4B84-A9C0-345CCB3AF72F}" dt="2022-11-06T11:49:16.136" v="557" actId="1076"/>
          <ac:spMkLst>
            <pc:docMk/>
            <pc:sldMk cId="4261405875" sldId="281"/>
            <ac:spMk id="10" creationId="{AED539A8-A3BF-4EDF-B6F8-8CEF27EBF418}"/>
          </ac:spMkLst>
        </pc:spChg>
        <pc:picChg chg="add mod modCrop">
          <ac:chgData name="Coufal Petr" userId="76484aeb-9507-44c9-a583-612a370dac90" providerId="ADAL" clId="{67D39719-FB39-4B84-A9C0-345CCB3AF72F}" dt="2022-11-07T19:00:20.810" v="823" actId="1076"/>
          <ac:picMkLst>
            <pc:docMk/>
            <pc:sldMk cId="4261405875" sldId="281"/>
            <ac:picMk id="3" creationId="{A85A67AE-5650-31DD-A38C-8C1F18A89FC5}"/>
          </ac:picMkLst>
        </pc:picChg>
        <pc:picChg chg="del">
          <ac:chgData name="Coufal Petr" userId="76484aeb-9507-44c9-a583-612a370dac90" providerId="ADAL" clId="{67D39719-FB39-4B84-A9C0-345CCB3AF72F}" dt="2022-11-06T11:44:21.601" v="522" actId="478"/>
          <ac:picMkLst>
            <pc:docMk/>
            <pc:sldMk cId="4261405875" sldId="281"/>
            <ac:picMk id="6" creationId="{9E6FD0A6-DBD2-4789-9D71-D7FF8A078D17}"/>
          </ac:picMkLst>
        </pc:picChg>
        <pc:picChg chg="add del">
          <ac:chgData name="Coufal Petr" userId="76484aeb-9507-44c9-a583-612a370dac90" providerId="ADAL" clId="{67D39719-FB39-4B84-A9C0-345CCB3AF72F}" dt="2022-11-06T11:44:27.847" v="524" actId="478"/>
          <ac:picMkLst>
            <pc:docMk/>
            <pc:sldMk cId="4261405875" sldId="281"/>
            <ac:picMk id="4098" creationId="{86415571-CB85-1A2A-2769-0AEA04754C75}"/>
          </ac:picMkLst>
        </pc:picChg>
        <pc:picChg chg="add del">
          <ac:chgData name="Coufal Petr" userId="76484aeb-9507-44c9-a583-612a370dac90" providerId="ADAL" clId="{67D39719-FB39-4B84-A9C0-345CCB3AF72F}" dt="2022-11-06T11:45:04.642" v="526" actId="478"/>
          <ac:picMkLst>
            <pc:docMk/>
            <pc:sldMk cId="4261405875" sldId="281"/>
            <ac:picMk id="4100" creationId="{968A6BA2-A1A6-C321-ACE8-90949D3EDEB2}"/>
          </ac:picMkLst>
        </pc:picChg>
      </pc:sldChg>
      <pc:sldChg chg="addSp delSp modSp add mod ord setBg">
        <pc:chgData name="Coufal Petr" userId="76484aeb-9507-44c9-a583-612a370dac90" providerId="ADAL" clId="{67D39719-FB39-4B84-A9C0-345CCB3AF72F}" dt="2022-11-07T19:37:13.278" v="925" actId="14100"/>
        <pc:sldMkLst>
          <pc:docMk/>
          <pc:sldMk cId="1576829918" sldId="282"/>
        </pc:sldMkLst>
        <pc:spChg chg="add del mod">
          <ac:chgData name="Coufal Petr" userId="76484aeb-9507-44c9-a583-612a370dac90" providerId="ADAL" clId="{67D39719-FB39-4B84-A9C0-345CCB3AF72F}" dt="2022-11-06T14:51:40.402" v="735" actId="478"/>
          <ac:spMkLst>
            <pc:docMk/>
            <pc:sldMk cId="1576829918" sldId="282"/>
            <ac:spMk id="2" creationId="{2A9CED61-6019-30F7-4A04-1700F85A8C71}"/>
          </ac:spMkLst>
        </pc:spChg>
        <pc:spChg chg="add mod">
          <ac:chgData name="Coufal Petr" userId="76484aeb-9507-44c9-a583-612a370dac90" providerId="ADAL" clId="{67D39719-FB39-4B84-A9C0-345CCB3AF72F}" dt="2022-11-07T19:37:08.051" v="923" actId="1076"/>
          <ac:spMkLst>
            <pc:docMk/>
            <pc:sldMk cId="1576829918" sldId="282"/>
            <ac:spMk id="3" creationId="{72E2B808-D800-7103-77C4-46FAE76F5784}"/>
          </ac:spMkLst>
        </pc:spChg>
        <pc:spChg chg="add">
          <ac:chgData name="Coufal Petr" userId="76484aeb-9507-44c9-a583-612a370dac90" providerId="ADAL" clId="{67D39719-FB39-4B84-A9C0-345CCB3AF72F}" dt="2022-11-06T14:52:48.863" v="762" actId="26606"/>
          <ac:spMkLst>
            <pc:docMk/>
            <pc:sldMk cId="1576829918" sldId="282"/>
            <ac:spMk id="1031" creationId="{A4AC5506-6312-4701-8D3C-40187889A947}"/>
          </ac:spMkLst>
        </pc:spChg>
        <pc:picChg chg="mod ord">
          <ac:chgData name="Coufal Petr" userId="76484aeb-9507-44c9-a583-612a370dac90" providerId="ADAL" clId="{67D39719-FB39-4B84-A9C0-345CCB3AF72F}" dt="2022-11-07T19:37:13.278" v="925" actId="14100"/>
          <ac:picMkLst>
            <pc:docMk/>
            <pc:sldMk cId="1576829918" sldId="282"/>
            <ac:picMk id="1026" creationId="{F9929CF6-1129-6E3D-C7BB-B72E9035BE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8E659-28DA-4259-92D3-30A647F230D0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C6562D3-C70C-4481-94A8-3F2FFE2CF95D}">
      <dgm:prSet custT="1"/>
      <dgm:spPr/>
      <dgm:t>
        <a:bodyPr/>
        <a:lstStyle/>
        <a:p>
          <a:r>
            <a:rPr lang="cs-CZ" sz="2400" b="1" dirty="0"/>
            <a:t>Mapy středních měřítek </a:t>
          </a:r>
          <a:r>
            <a:rPr lang="cs-CZ" sz="2400" dirty="0"/>
            <a:t>(1:200 000 až 1:1 000 000) malé zkreslení - </a:t>
          </a:r>
          <a:r>
            <a:rPr lang="cs-CZ" sz="2400" b="1" dirty="0"/>
            <a:t>automapa</a:t>
          </a:r>
          <a:endParaRPr lang="en-US" sz="2400" b="1" dirty="0"/>
        </a:p>
      </dgm:t>
    </dgm:pt>
    <dgm:pt modelId="{9173D185-03A5-4C34-8084-CDC2732EF6DC}" type="parTrans" cxnId="{54163B19-87B7-4DA1-B84B-51D39B0597A3}">
      <dgm:prSet/>
      <dgm:spPr/>
      <dgm:t>
        <a:bodyPr/>
        <a:lstStyle/>
        <a:p>
          <a:endParaRPr lang="en-US"/>
        </a:p>
      </dgm:t>
    </dgm:pt>
    <dgm:pt modelId="{81A6A9C5-B34D-4089-BD2E-97A567936443}" type="sibTrans" cxnId="{54163B19-87B7-4DA1-B84B-51D39B0597A3}">
      <dgm:prSet/>
      <dgm:spPr/>
      <dgm:t>
        <a:bodyPr/>
        <a:lstStyle/>
        <a:p>
          <a:endParaRPr lang="en-US"/>
        </a:p>
      </dgm:t>
    </dgm:pt>
    <dgm:pt modelId="{1E3D250A-9108-48C2-8076-81F411D4FA45}">
      <dgm:prSet custT="1"/>
      <dgm:spPr/>
      <dgm:t>
        <a:bodyPr/>
        <a:lstStyle/>
        <a:p>
          <a:r>
            <a:rPr lang="cs-CZ" sz="2400" b="1" dirty="0"/>
            <a:t>Mapy malých měřítek</a:t>
          </a:r>
          <a:r>
            <a:rPr lang="cs-CZ" sz="2400" dirty="0"/>
            <a:t> (nad </a:t>
          </a:r>
          <a:br>
            <a:rPr lang="cs-CZ" sz="2400" dirty="0"/>
          </a:br>
          <a:r>
            <a:rPr lang="cs-CZ" sz="2400" dirty="0"/>
            <a:t>1: 1 000 000) velké územní celky </a:t>
          </a:r>
          <a:r>
            <a:rPr lang="cs-CZ" sz="2400" b="1" dirty="0"/>
            <a:t>př. školní atlas </a:t>
          </a:r>
          <a:endParaRPr lang="en-US" sz="2400" b="1" dirty="0"/>
        </a:p>
      </dgm:t>
    </dgm:pt>
    <dgm:pt modelId="{9DD04891-1CE7-49FB-A481-08AA2B79294B}" type="parTrans" cxnId="{567E4AC9-5C19-43B4-9A7E-86D0AA9E23E5}">
      <dgm:prSet/>
      <dgm:spPr/>
      <dgm:t>
        <a:bodyPr/>
        <a:lstStyle/>
        <a:p>
          <a:endParaRPr lang="en-US"/>
        </a:p>
      </dgm:t>
    </dgm:pt>
    <dgm:pt modelId="{ACC61107-D1C0-4ACA-82BD-611738B91889}" type="sibTrans" cxnId="{567E4AC9-5C19-43B4-9A7E-86D0AA9E23E5}">
      <dgm:prSet/>
      <dgm:spPr/>
      <dgm:t>
        <a:bodyPr/>
        <a:lstStyle/>
        <a:p>
          <a:endParaRPr lang="en-US"/>
        </a:p>
      </dgm:t>
    </dgm:pt>
    <dgm:pt modelId="{E69D6B7A-F2B6-49F6-9586-07D5D8ED932B}">
      <dgm:prSet custT="1"/>
      <dgm:spPr/>
      <dgm:t>
        <a:bodyPr/>
        <a:lstStyle/>
        <a:p>
          <a:r>
            <a:rPr lang="cs-CZ" sz="2400" b="1" dirty="0"/>
            <a:t>Mapy velkých měřítek </a:t>
          </a:r>
          <a:r>
            <a:rPr lang="cs-CZ" sz="2400" dirty="0"/>
            <a:t>(od plánů po mapy o měřítku </a:t>
          </a:r>
          <a:br>
            <a:rPr lang="cs-CZ" sz="2400" dirty="0"/>
          </a:br>
          <a:r>
            <a:rPr lang="cs-CZ" sz="2400" dirty="0"/>
            <a:t>1:200 000) </a:t>
          </a:r>
          <a:r>
            <a:rPr lang="cs-CZ" sz="2400" b="1" dirty="0"/>
            <a:t>turistická mapa</a:t>
          </a:r>
          <a:endParaRPr lang="en-US" sz="2400" b="1" dirty="0"/>
        </a:p>
      </dgm:t>
    </dgm:pt>
    <dgm:pt modelId="{10760265-9FF5-4D2E-9DEB-72B3A31B991F}" type="sibTrans" cxnId="{8FDD6621-C22D-4C27-AD4B-82205152DD45}">
      <dgm:prSet/>
      <dgm:spPr/>
      <dgm:t>
        <a:bodyPr/>
        <a:lstStyle/>
        <a:p>
          <a:endParaRPr lang="en-US"/>
        </a:p>
      </dgm:t>
    </dgm:pt>
    <dgm:pt modelId="{F1B8C90D-3613-4F2D-A8F1-09C36E6D55BE}" type="parTrans" cxnId="{8FDD6621-C22D-4C27-AD4B-82205152DD45}">
      <dgm:prSet/>
      <dgm:spPr/>
      <dgm:t>
        <a:bodyPr/>
        <a:lstStyle/>
        <a:p>
          <a:endParaRPr lang="en-US"/>
        </a:p>
      </dgm:t>
    </dgm:pt>
    <dgm:pt modelId="{948ACE88-0FFE-4D67-A578-90B632AFC017}" type="pres">
      <dgm:prSet presAssocID="{DCB8E659-28DA-4259-92D3-30A647F230D0}" presName="diagram" presStyleCnt="0">
        <dgm:presLayoutVars>
          <dgm:dir/>
          <dgm:resizeHandles val="exact"/>
        </dgm:presLayoutVars>
      </dgm:prSet>
      <dgm:spPr/>
    </dgm:pt>
    <dgm:pt modelId="{12B31962-3215-4D5D-BD99-73C3B96404E7}" type="pres">
      <dgm:prSet presAssocID="{E69D6B7A-F2B6-49F6-9586-07D5D8ED932B}" presName="node" presStyleLbl="node1" presStyleIdx="0" presStyleCnt="3" custScaleX="146991">
        <dgm:presLayoutVars>
          <dgm:bulletEnabled val="1"/>
        </dgm:presLayoutVars>
      </dgm:prSet>
      <dgm:spPr/>
    </dgm:pt>
    <dgm:pt modelId="{429882D9-E38D-4CEA-B10E-3DE5C5E5D8A0}" type="pres">
      <dgm:prSet presAssocID="{10760265-9FF5-4D2E-9DEB-72B3A31B991F}" presName="sibTrans" presStyleCnt="0"/>
      <dgm:spPr/>
    </dgm:pt>
    <dgm:pt modelId="{E1BD1F8F-71DC-419C-9C88-FE055E05E9B2}" type="pres">
      <dgm:prSet presAssocID="{6C6562D3-C70C-4481-94A8-3F2FFE2CF95D}" presName="node" presStyleLbl="node1" presStyleIdx="1" presStyleCnt="3" custScaleX="137562">
        <dgm:presLayoutVars>
          <dgm:bulletEnabled val="1"/>
        </dgm:presLayoutVars>
      </dgm:prSet>
      <dgm:spPr/>
    </dgm:pt>
    <dgm:pt modelId="{A62346CD-EE48-414E-9D70-289A7243FE02}" type="pres">
      <dgm:prSet presAssocID="{81A6A9C5-B34D-4089-BD2E-97A567936443}" presName="sibTrans" presStyleCnt="0"/>
      <dgm:spPr/>
    </dgm:pt>
    <dgm:pt modelId="{C9D35442-8A1C-4C56-BC43-4D6418598388}" type="pres">
      <dgm:prSet presAssocID="{1E3D250A-9108-48C2-8076-81F411D4FA45}" presName="node" presStyleLbl="node1" presStyleIdx="2" presStyleCnt="3" custScaleX="152126">
        <dgm:presLayoutVars>
          <dgm:bulletEnabled val="1"/>
        </dgm:presLayoutVars>
      </dgm:prSet>
      <dgm:spPr/>
    </dgm:pt>
  </dgm:ptLst>
  <dgm:cxnLst>
    <dgm:cxn modelId="{8FA64C0B-6C8C-407D-A60F-8BF03A1ABD6F}" type="presOf" srcId="{6C6562D3-C70C-4481-94A8-3F2FFE2CF95D}" destId="{E1BD1F8F-71DC-419C-9C88-FE055E05E9B2}" srcOrd="0" destOrd="0" presId="urn:microsoft.com/office/officeart/2005/8/layout/default"/>
    <dgm:cxn modelId="{54163B19-87B7-4DA1-B84B-51D39B0597A3}" srcId="{DCB8E659-28DA-4259-92D3-30A647F230D0}" destId="{6C6562D3-C70C-4481-94A8-3F2FFE2CF95D}" srcOrd="1" destOrd="0" parTransId="{9173D185-03A5-4C34-8084-CDC2732EF6DC}" sibTransId="{81A6A9C5-B34D-4089-BD2E-97A567936443}"/>
    <dgm:cxn modelId="{8FDD6621-C22D-4C27-AD4B-82205152DD45}" srcId="{DCB8E659-28DA-4259-92D3-30A647F230D0}" destId="{E69D6B7A-F2B6-49F6-9586-07D5D8ED932B}" srcOrd="0" destOrd="0" parTransId="{F1B8C90D-3613-4F2D-A8F1-09C36E6D55BE}" sibTransId="{10760265-9FF5-4D2E-9DEB-72B3A31B991F}"/>
    <dgm:cxn modelId="{E02D7121-DD58-4A3F-B427-2FA74AC46591}" type="presOf" srcId="{E69D6B7A-F2B6-49F6-9586-07D5D8ED932B}" destId="{12B31962-3215-4D5D-BD99-73C3B96404E7}" srcOrd="0" destOrd="0" presId="urn:microsoft.com/office/officeart/2005/8/layout/default"/>
    <dgm:cxn modelId="{A056CC4D-B6CF-4604-A111-92BB800ABCE5}" type="presOf" srcId="{1E3D250A-9108-48C2-8076-81F411D4FA45}" destId="{C9D35442-8A1C-4C56-BC43-4D6418598388}" srcOrd="0" destOrd="0" presId="urn:microsoft.com/office/officeart/2005/8/layout/default"/>
    <dgm:cxn modelId="{567E4AC9-5C19-43B4-9A7E-86D0AA9E23E5}" srcId="{DCB8E659-28DA-4259-92D3-30A647F230D0}" destId="{1E3D250A-9108-48C2-8076-81F411D4FA45}" srcOrd="2" destOrd="0" parTransId="{9DD04891-1CE7-49FB-A481-08AA2B79294B}" sibTransId="{ACC61107-D1C0-4ACA-82BD-611738B91889}"/>
    <dgm:cxn modelId="{49E11EFF-6037-408D-8C8A-6B412B23A1BE}" type="presOf" srcId="{DCB8E659-28DA-4259-92D3-30A647F230D0}" destId="{948ACE88-0FFE-4D67-A578-90B632AFC017}" srcOrd="0" destOrd="0" presId="urn:microsoft.com/office/officeart/2005/8/layout/default"/>
    <dgm:cxn modelId="{21369BAE-140D-4F5C-80F1-C3E75782F351}" type="presParOf" srcId="{948ACE88-0FFE-4D67-A578-90B632AFC017}" destId="{12B31962-3215-4D5D-BD99-73C3B96404E7}" srcOrd="0" destOrd="0" presId="urn:microsoft.com/office/officeart/2005/8/layout/default"/>
    <dgm:cxn modelId="{6211EF1B-3A9C-4CD7-AA49-29B53F4EDCDD}" type="presParOf" srcId="{948ACE88-0FFE-4D67-A578-90B632AFC017}" destId="{429882D9-E38D-4CEA-B10E-3DE5C5E5D8A0}" srcOrd="1" destOrd="0" presId="urn:microsoft.com/office/officeart/2005/8/layout/default"/>
    <dgm:cxn modelId="{89E5C613-AB8D-4132-9166-DD672271C9C8}" type="presParOf" srcId="{948ACE88-0FFE-4D67-A578-90B632AFC017}" destId="{E1BD1F8F-71DC-419C-9C88-FE055E05E9B2}" srcOrd="2" destOrd="0" presId="urn:microsoft.com/office/officeart/2005/8/layout/default"/>
    <dgm:cxn modelId="{62369259-FB36-4AE7-BED2-EB6B370340D7}" type="presParOf" srcId="{948ACE88-0FFE-4D67-A578-90B632AFC017}" destId="{A62346CD-EE48-414E-9D70-289A7243FE02}" srcOrd="3" destOrd="0" presId="urn:microsoft.com/office/officeart/2005/8/layout/default"/>
    <dgm:cxn modelId="{E267881F-4893-467E-A609-5E7381A05B55}" type="presParOf" srcId="{948ACE88-0FFE-4D67-A578-90B632AFC017}" destId="{C9D35442-8A1C-4C56-BC43-4D64185983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91C6F-E100-41AA-8D68-A5CF96EA97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54B73-C1CF-45DB-AD5B-E2698DC9DA18}">
      <dgm:prSet/>
      <dgm:spPr/>
      <dgm:t>
        <a:bodyPr/>
        <a:lstStyle/>
        <a:p>
          <a:r>
            <a:rPr lang="cs-CZ" b="1" u="sng" dirty="0">
              <a:solidFill>
                <a:srgbClr val="FF0000"/>
              </a:solidFill>
            </a:rPr>
            <a:t>Topografické</a:t>
          </a:r>
          <a:r>
            <a:rPr lang="cs-CZ" dirty="0"/>
            <a:t> (obecně zeměpisné mapy</a:t>
          </a:r>
          <a:r>
            <a:rPr lang="ru-RU" dirty="0"/>
            <a:t>, </a:t>
          </a:r>
          <a:r>
            <a:rPr lang="cs-CZ" dirty="0"/>
            <a:t>fyzická mapa)</a:t>
          </a:r>
          <a:endParaRPr lang="en-US" dirty="0"/>
        </a:p>
      </dgm:t>
    </dgm:pt>
    <dgm:pt modelId="{7F5B3AD0-6B6D-456F-A79E-6D82AC34880A}" type="parTrans" cxnId="{B173319D-C1EE-40A4-BC10-2434AAFDB52C}">
      <dgm:prSet/>
      <dgm:spPr/>
      <dgm:t>
        <a:bodyPr/>
        <a:lstStyle/>
        <a:p>
          <a:endParaRPr lang="en-US"/>
        </a:p>
      </dgm:t>
    </dgm:pt>
    <dgm:pt modelId="{7219ED33-E696-4975-8C6C-D815FD969884}" type="sibTrans" cxnId="{B173319D-C1EE-40A4-BC10-2434AAFDB52C}">
      <dgm:prSet/>
      <dgm:spPr/>
      <dgm:t>
        <a:bodyPr/>
        <a:lstStyle/>
        <a:p>
          <a:endParaRPr lang="en-US"/>
        </a:p>
      </dgm:t>
    </dgm:pt>
    <dgm:pt modelId="{7CFE32CE-4998-4E23-9A56-3E8653BA5EF4}">
      <dgm:prSet/>
      <dgm:spPr/>
      <dgm:t>
        <a:bodyPr/>
        <a:lstStyle/>
        <a:p>
          <a:r>
            <a:rPr lang="cs-CZ" b="1" u="sng" dirty="0">
              <a:solidFill>
                <a:srgbClr val="FF0000"/>
              </a:solidFill>
            </a:rPr>
            <a:t>Tematické mapy</a:t>
          </a:r>
          <a:endParaRPr lang="en-US" dirty="0">
            <a:solidFill>
              <a:srgbClr val="FF0000"/>
            </a:solidFill>
          </a:endParaRPr>
        </a:p>
      </dgm:t>
    </dgm:pt>
    <dgm:pt modelId="{81227928-3A29-481D-83AB-756C843B0319}" type="parTrans" cxnId="{2B1B83CD-0E5B-48EF-9A7E-AEA9713BB753}">
      <dgm:prSet/>
      <dgm:spPr/>
      <dgm:t>
        <a:bodyPr/>
        <a:lstStyle/>
        <a:p>
          <a:endParaRPr lang="en-US"/>
        </a:p>
      </dgm:t>
    </dgm:pt>
    <dgm:pt modelId="{21070F02-6BF3-4F07-846D-5ECC57DD1FFD}" type="sibTrans" cxnId="{2B1B83CD-0E5B-48EF-9A7E-AEA9713BB753}">
      <dgm:prSet/>
      <dgm:spPr/>
      <dgm:t>
        <a:bodyPr/>
        <a:lstStyle/>
        <a:p>
          <a:endParaRPr lang="en-US"/>
        </a:p>
      </dgm:t>
    </dgm:pt>
    <dgm:pt modelId="{32BE24BD-D5A3-484E-8D8D-AE62CD6708DE}">
      <dgm:prSet/>
      <dgm:spPr/>
      <dgm:t>
        <a:bodyPr/>
        <a:lstStyle/>
        <a:p>
          <a:r>
            <a:rPr lang="cs-CZ" dirty="0"/>
            <a:t>- Politická mapa</a:t>
          </a:r>
          <a:endParaRPr lang="en-US" dirty="0"/>
        </a:p>
      </dgm:t>
    </dgm:pt>
    <dgm:pt modelId="{FC1536E7-EA1B-4E4A-A2EA-8D4178A23CCE}" type="parTrans" cxnId="{CD04E925-5A15-4B5E-85A2-79F514E8FDF4}">
      <dgm:prSet/>
      <dgm:spPr/>
      <dgm:t>
        <a:bodyPr/>
        <a:lstStyle/>
        <a:p>
          <a:endParaRPr lang="en-US"/>
        </a:p>
      </dgm:t>
    </dgm:pt>
    <dgm:pt modelId="{80F6C028-E2C2-4F85-98AE-583D9037AE3C}" type="sibTrans" cxnId="{CD04E925-5A15-4B5E-85A2-79F514E8FDF4}">
      <dgm:prSet/>
      <dgm:spPr/>
      <dgm:t>
        <a:bodyPr/>
        <a:lstStyle/>
        <a:p>
          <a:endParaRPr lang="en-US"/>
        </a:p>
      </dgm:t>
    </dgm:pt>
    <dgm:pt modelId="{D706C11C-C72A-4C39-A016-97F65DB2C89D}">
      <dgm:prSet/>
      <dgm:spPr/>
      <dgm:t>
        <a:bodyPr/>
        <a:lstStyle/>
        <a:p>
          <a:r>
            <a:rPr lang="cs-CZ" dirty="0"/>
            <a:t>- Mapa zemědělství</a:t>
          </a:r>
          <a:endParaRPr lang="en-US" dirty="0"/>
        </a:p>
      </dgm:t>
    </dgm:pt>
    <dgm:pt modelId="{D6DAF8FF-B433-4989-AF4E-41F8CB90EBB1}" type="parTrans" cxnId="{8DAAC76B-0E5D-40C3-8A71-EA664A7D45E2}">
      <dgm:prSet/>
      <dgm:spPr/>
      <dgm:t>
        <a:bodyPr/>
        <a:lstStyle/>
        <a:p>
          <a:endParaRPr lang="en-US"/>
        </a:p>
      </dgm:t>
    </dgm:pt>
    <dgm:pt modelId="{BA8B2482-8C02-48AC-AECB-866EC046BDFD}" type="sibTrans" cxnId="{8DAAC76B-0E5D-40C3-8A71-EA664A7D45E2}">
      <dgm:prSet/>
      <dgm:spPr/>
      <dgm:t>
        <a:bodyPr/>
        <a:lstStyle/>
        <a:p>
          <a:endParaRPr lang="en-US"/>
        </a:p>
      </dgm:t>
    </dgm:pt>
    <dgm:pt modelId="{ACF31C8E-D68E-4D89-9C53-A62D97024224}">
      <dgm:prSet/>
      <dgm:spPr/>
      <dgm:t>
        <a:bodyPr/>
        <a:lstStyle/>
        <a:p>
          <a:r>
            <a:rPr lang="cs-CZ" dirty="0"/>
            <a:t>- Mapa teplot, hustoty obyvatelstva, náboženství …</a:t>
          </a:r>
          <a:endParaRPr lang="en-US" dirty="0"/>
        </a:p>
      </dgm:t>
    </dgm:pt>
    <dgm:pt modelId="{707B167A-0E3F-4998-AA5E-E999EABFF98A}" type="parTrans" cxnId="{7AC05A39-23AD-4039-9E46-CAB6A3E5E9BE}">
      <dgm:prSet/>
      <dgm:spPr/>
      <dgm:t>
        <a:bodyPr/>
        <a:lstStyle/>
        <a:p>
          <a:endParaRPr lang="en-US"/>
        </a:p>
      </dgm:t>
    </dgm:pt>
    <dgm:pt modelId="{179BE902-70BD-4973-9591-04D0A9E13531}" type="sibTrans" cxnId="{7AC05A39-23AD-4039-9E46-CAB6A3E5E9BE}">
      <dgm:prSet/>
      <dgm:spPr/>
      <dgm:t>
        <a:bodyPr/>
        <a:lstStyle/>
        <a:p>
          <a:endParaRPr lang="en-US"/>
        </a:p>
      </dgm:t>
    </dgm:pt>
    <dgm:pt modelId="{C974695F-325F-4E03-9843-8C2FA150FF44}" type="pres">
      <dgm:prSet presAssocID="{40491C6F-E100-41AA-8D68-A5CF96EA97E3}" presName="vert0" presStyleCnt="0">
        <dgm:presLayoutVars>
          <dgm:dir/>
          <dgm:animOne val="branch"/>
          <dgm:animLvl val="lvl"/>
        </dgm:presLayoutVars>
      </dgm:prSet>
      <dgm:spPr/>
    </dgm:pt>
    <dgm:pt modelId="{446B0682-39A0-44FB-980F-FF60CC3A85D8}" type="pres">
      <dgm:prSet presAssocID="{D3F54B73-C1CF-45DB-AD5B-E2698DC9DA18}" presName="thickLine" presStyleLbl="alignNode1" presStyleIdx="0" presStyleCnt="5"/>
      <dgm:spPr/>
    </dgm:pt>
    <dgm:pt modelId="{728FFD87-15B4-4478-8BC6-1E3DC3A5A078}" type="pres">
      <dgm:prSet presAssocID="{D3F54B73-C1CF-45DB-AD5B-E2698DC9DA18}" presName="horz1" presStyleCnt="0"/>
      <dgm:spPr/>
    </dgm:pt>
    <dgm:pt modelId="{58884411-5AD1-4946-B849-AD49FBA48486}" type="pres">
      <dgm:prSet presAssocID="{D3F54B73-C1CF-45DB-AD5B-E2698DC9DA18}" presName="tx1" presStyleLbl="revTx" presStyleIdx="0" presStyleCnt="5"/>
      <dgm:spPr/>
    </dgm:pt>
    <dgm:pt modelId="{23DC9EC6-DD6B-479A-BC29-C75FB8594127}" type="pres">
      <dgm:prSet presAssocID="{D3F54B73-C1CF-45DB-AD5B-E2698DC9DA18}" presName="vert1" presStyleCnt="0"/>
      <dgm:spPr/>
    </dgm:pt>
    <dgm:pt modelId="{023932D3-B0F1-42BD-9F8C-12BF9AAF84E3}" type="pres">
      <dgm:prSet presAssocID="{7CFE32CE-4998-4E23-9A56-3E8653BA5EF4}" presName="thickLine" presStyleLbl="alignNode1" presStyleIdx="1" presStyleCnt="5"/>
      <dgm:spPr/>
    </dgm:pt>
    <dgm:pt modelId="{F4F2DE46-8423-4979-8B19-A01F1F278BA3}" type="pres">
      <dgm:prSet presAssocID="{7CFE32CE-4998-4E23-9A56-3E8653BA5EF4}" presName="horz1" presStyleCnt="0"/>
      <dgm:spPr/>
    </dgm:pt>
    <dgm:pt modelId="{CF26BDBB-A6A7-49AB-99A4-08A71006999C}" type="pres">
      <dgm:prSet presAssocID="{7CFE32CE-4998-4E23-9A56-3E8653BA5EF4}" presName="tx1" presStyleLbl="revTx" presStyleIdx="1" presStyleCnt="5"/>
      <dgm:spPr/>
    </dgm:pt>
    <dgm:pt modelId="{40518107-B0DB-4011-9443-AF79BCDF1908}" type="pres">
      <dgm:prSet presAssocID="{7CFE32CE-4998-4E23-9A56-3E8653BA5EF4}" presName="vert1" presStyleCnt="0"/>
      <dgm:spPr/>
    </dgm:pt>
    <dgm:pt modelId="{C2E295AB-724F-40EB-88BD-10E33FFF76DB}" type="pres">
      <dgm:prSet presAssocID="{32BE24BD-D5A3-484E-8D8D-AE62CD6708DE}" presName="thickLine" presStyleLbl="alignNode1" presStyleIdx="2" presStyleCnt="5"/>
      <dgm:spPr/>
    </dgm:pt>
    <dgm:pt modelId="{A449B916-0CDE-47A3-B0D9-51A19E957C19}" type="pres">
      <dgm:prSet presAssocID="{32BE24BD-D5A3-484E-8D8D-AE62CD6708DE}" presName="horz1" presStyleCnt="0"/>
      <dgm:spPr/>
    </dgm:pt>
    <dgm:pt modelId="{592A54E0-2352-4AB7-9D48-B027163F254E}" type="pres">
      <dgm:prSet presAssocID="{32BE24BD-D5A3-484E-8D8D-AE62CD6708DE}" presName="tx1" presStyleLbl="revTx" presStyleIdx="2" presStyleCnt="5"/>
      <dgm:spPr/>
    </dgm:pt>
    <dgm:pt modelId="{43864A89-D3A4-4A43-81C3-ECBC3030B711}" type="pres">
      <dgm:prSet presAssocID="{32BE24BD-D5A3-484E-8D8D-AE62CD6708DE}" presName="vert1" presStyleCnt="0"/>
      <dgm:spPr/>
    </dgm:pt>
    <dgm:pt modelId="{53B8B677-3DFA-43C4-BA92-BFB84C99D2C2}" type="pres">
      <dgm:prSet presAssocID="{D706C11C-C72A-4C39-A016-97F65DB2C89D}" presName="thickLine" presStyleLbl="alignNode1" presStyleIdx="3" presStyleCnt="5"/>
      <dgm:spPr/>
    </dgm:pt>
    <dgm:pt modelId="{9747FEDB-AF3B-4ACF-8FCE-05C3466FDAE8}" type="pres">
      <dgm:prSet presAssocID="{D706C11C-C72A-4C39-A016-97F65DB2C89D}" presName="horz1" presStyleCnt="0"/>
      <dgm:spPr/>
    </dgm:pt>
    <dgm:pt modelId="{2B8E9076-C93B-44CE-864D-C99284EEDE71}" type="pres">
      <dgm:prSet presAssocID="{D706C11C-C72A-4C39-A016-97F65DB2C89D}" presName="tx1" presStyleLbl="revTx" presStyleIdx="3" presStyleCnt="5"/>
      <dgm:spPr/>
    </dgm:pt>
    <dgm:pt modelId="{232CC406-C473-4669-8F54-D3F5AB91C339}" type="pres">
      <dgm:prSet presAssocID="{D706C11C-C72A-4C39-A016-97F65DB2C89D}" presName="vert1" presStyleCnt="0"/>
      <dgm:spPr/>
    </dgm:pt>
    <dgm:pt modelId="{38272139-1695-4718-84F7-D5FEE7128587}" type="pres">
      <dgm:prSet presAssocID="{ACF31C8E-D68E-4D89-9C53-A62D97024224}" presName="thickLine" presStyleLbl="alignNode1" presStyleIdx="4" presStyleCnt="5"/>
      <dgm:spPr/>
    </dgm:pt>
    <dgm:pt modelId="{AF739AAB-1E59-419C-9570-E01161331163}" type="pres">
      <dgm:prSet presAssocID="{ACF31C8E-D68E-4D89-9C53-A62D97024224}" presName="horz1" presStyleCnt="0"/>
      <dgm:spPr/>
    </dgm:pt>
    <dgm:pt modelId="{D8EA4471-BB35-4D74-9B23-F4369FEFB9D4}" type="pres">
      <dgm:prSet presAssocID="{ACF31C8E-D68E-4D89-9C53-A62D97024224}" presName="tx1" presStyleLbl="revTx" presStyleIdx="4" presStyleCnt="5"/>
      <dgm:spPr/>
    </dgm:pt>
    <dgm:pt modelId="{BC2B6C51-BDBE-4045-B790-C573118BABF2}" type="pres">
      <dgm:prSet presAssocID="{ACF31C8E-D68E-4D89-9C53-A62D97024224}" presName="vert1" presStyleCnt="0"/>
      <dgm:spPr/>
    </dgm:pt>
  </dgm:ptLst>
  <dgm:cxnLst>
    <dgm:cxn modelId="{3C6DEC01-5FE9-4DAB-8FA2-D2919249615C}" type="presOf" srcId="{ACF31C8E-D68E-4D89-9C53-A62D97024224}" destId="{D8EA4471-BB35-4D74-9B23-F4369FEFB9D4}" srcOrd="0" destOrd="0" presId="urn:microsoft.com/office/officeart/2008/layout/LinedList"/>
    <dgm:cxn modelId="{CD04E925-5A15-4B5E-85A2-79F514E8FDF4}" srcId="{40491C6F-E100-41AA-8D68-A5CF96EA97E3}" destId="{32BE24BD-D5A3-484E-8D8D-AE62CD6708DE}" srcOrd="2" destOrd="0" parTransId="{FC1536E7-EA1B-4E4A-A2EA-8D4178A23CCE}" sibTransId="{80F6C028-E2C2-4F85-98AE-583D9037AE3C}"/>
    <dgm:cxn modelId="{7AC05A39-23AD-4039-9E46-CAB6A3E5E9BE}" srcId="{40491C6F-E100-41AA-8D68-A5CF96EA97E3}" destId="{ACF31C8E-D68E-4D89-9C53-A62D97024224}" srcOrd="4" destOrd="0" parTransId="{707B167A-0E3F-4998-AA5E-E999EABFF98A}" sibTransId="{179BE902-70BD-4973-9591-04D0A9E13531}"/>
    <dgm:cxn modelId="{BE0F645D-71F0-4513-ADC5-0998E8C04560}" type="presOf" srcId="{40491C6F-E100-41AA-8D68-A5CF96EA97E3}" destId="{C974695F-325F-4E03-9843-8C2FA150FF44}" srcOrd="0" destOrd="0" presId="urn:microsoft.com/office/officeart/2008/layout/LinedList"/>
    <dgm:cxn modelId="{8DAAC76B-0E5D-40C3-8A71-EA664A7D45E2}" srcId="{40491C6F-E100-41AA-8D68-A5CF96EA97E3}" destId="{D706C11C-C72A-4C39-A016-97F65DB2C89D}" srcOrd="3" destOrd="0" parTransId="{D6DAF8FF-B433-4989-AF4E-41F8CB90EBB1}" sibTransId="{BA8B2482-8C02-48AC-AECB-866EC046BDFD}"/>
    <dgm:cxn modelId="{FBCAE04E-67F1-4A0F-9BC5-1EE2903863EB}" type="presOf" srcId="{D3F54B73-C1CF-45DB-AD5B-E2698DC9DA18}" destId="{58884411-5AD1-4946-B849-AD49FBA48486}" srcOrd="0" destOrd="0" presId="urn:microsoft.com/office/officeart/2008/layout/LinedList"/>
    <dgm:cxn modelId="{CB087F73-554D-404E-BD23-09A264D14C89}" type="presOf" srcId="{32BE24BD-D5A3-484E-8D8D-AE62CD6708DE}" destId="{592A54E0-2352-4AB7-9D48-B027163F254E}" srcOrd="0" destOrd="0" presId="urn:microsoft.com/office/officeart/2008/layout/LinedList"/>
    <dgm:cxn modelId="{B173319D-C1EE-40A4-BC10-2434AAFDB52C}" srcId="{40491C6F-E100-41AA-8D68-A5CF96EA97E3}" destId="{D3F54B73-C1CF-45DB-AD5B-E2698DC9DA18}" srcOrd="0" destOrd="0" parTransId="{7F5B3AD0-6B6D-456F-A79E-6D82AC34880A}" sibTransId="{7219ED33-E696-4975-8C6C-D815FD969884}"/>
    <dgm:cxn modelId="{3A0105BA-CAB3-439F-B518-A858922EF1B6}" type="presOf" srcId="{7CFE32CE-4998-4E23-9A56-3E8653BA5EF4}" destId="{CF26BDBB-A6A7-49AB-99A4-08A71006999C}" srcOrd="0" destOrd="0" presId="urn:microsoft.com/office/officeart/2008/layout/LinedList"/>
    <dgm:cxn modelId="{2B1B83CD-0E5B-48EF-9A7E-AEA9713BB753}" srcId="{40491C6F-E100-41AA-8D68-A5CF96EA97E3}" destId="{7CFE32CE-4998-4E23-9A56-3E8653BA5EF4}" srcOrd="1" destOrd="0" parTransId="{81227928-3A29-481D-83AB-756C843B0319}" sibTransId="{21070F02-6BF3-4F07-846D-5ECC57DD1FFD}"/>
    <dgm:cxn modelId="{80EB33E0-E925-4D61-B104-47619325C5AF}" type="presOf" srcId="{D706C11C-C72A-4C39-A016-97F65DB2C89D}" destId="{2B8E9076-C93B-44CE-864D-C99284EEDE71}" srcOrd="0" destOrd="0" presId="urn:microsoft.com/office/officeart/2008/layout/LinedList"/>
    <dgm:cxn modelId="{87825002-4CDC-4516-98A0-FFDAACA1C999}" type="presParOf" srcId="{C974695F-325F-4E03-9843-8C2FA150FF44}" destId="{446B0682-39A0-44FB-980F-FF60CC3A85D8}" srcOrd="0" destOrd="0" presId="urn:microsoft.com/office/officeart/2008/layout/LinedList"/>
    <dgm:cxn modelId="{E06F8CA5-1C0D-4586-AFE8-83FAF79CE644}" type="presParOf" srcId="{C974695F-325F-4E03-9843-8C2FA150FF44}" destId="{728FFD87-15B4-4478-8BC6-1E3DC3A5A078}" srcOrd="1" destOrd="0" presId="urn:microsoft.com/office/officeart/2008/layout/LinedList"/>
    <dgm:cxn modelId="{042D99B4-4E08-4D8B-AFDB-C698445B1B60}" type="presParOf" srcId="{728FFD87-15B4-4478-8BC6-1E3DC3A5A078}" destId="{58884411-5AD1-4946-B849-AD49FBA48486}" srcOrd="0" destOrd="0" presId="urn:microsoft.com/office/officeart/2008/layout/LinedList"/>
    <dgm:cxn modelId="{3B1E38B6-57E3-42E0-910F-379DFAE2F2AA}" type="presParOf" srcId="{728FFD87-15B4-4478-8BC6-1E3DC3A5A078}" destId="{23DC9EC6-DD6B-479A-BC29-C75FB8594127}" srcOrd="1" destOrd="0" presId="urn:microsoft.com/office/officeart/2008/layout/LinedList"/>
    <dgm:cxn modelId="{1ECA3651-601F-4BC9-BDE0-508CC26397C4}" type="presParOf" srcId="{C974695F-325F-4E03-9843-8C2FA150FF44}" destId="{023932D3-B0F1-42BD-9F8C-12BF9AAF84E3}" srcOrd="2" destOrd="0" presId="urn:microsoft.com/office/officeart/2008/layout/LinedList"/>
    <dgm:cxn modelId="{F24CEFFD-D4A2-41CC-9353-B8509C6671D0}" type="presParOf" srcId="{C974695F-325F-4E03-9843-8C2FA150FF44}" destId="{F4F2DE46-8423-4979-8B19-A01F1F278BA3}" srcOrd="3" destOrd="0" presId="urn:microsoft.com/office/officeart/2008/layout/LinedList"/>
    <dgm:cxn modelId="{7598DB75-8918-401A-9E92-5147DEF1C1E7}" type="presParOf" srcId="{F4F2DE46-8423-4979-8B19-A01F1F278BA3}" destId="{CF26BDBB-A6A7-49AB-99A4-08A71006999C}" srcOrd="0" destOrd="0" presId="urn:microsoft.com/office/officeart/2008/layout/LinedList"/>
    <dgm:cxn modelId="{50D4A4DF-DC84-4FF1-986F-A58B58E13265}" type="presParOf" srcId="{F4F2DE46-8423-4979-8B19-A01F1F278BA3}" destId="{40518107-B0DB-4011-9443-AF79BCDF1908}" srcOrd="1" destOrd="0" presId="urn:microsoft.com/office/officeart/2008/layout/LinedList"/>
    <dgm:cxn modelId="{68CD5563-EA57-4735-9C23-51BF540C7FA8}" type="presParOf" srcId="{C974695F-325F-4E03-9843-8C2FA150FF44}" destId="{C2E295AB-724F-40EB-88BD-10E33FFF76DB}" srcOrd="4" destOrd="0" presId="urn:microsoft.com/office/officeart/2008/layout/LinedList"/>
    <dgm:cxn modelId="{0D854E74-2C23-4780-A1C2-B7DD1EF290EB}" type="presParOf" srcId="{C974695F-325F-4E03-9843-8C2FA150FF44}" destId="{A449B916-0CDE-47A3-B0D9-51A19E957C19}" srcOrd="5" destOrd="0" presId="urn:microsoft.com/office/officeart/2008/layout/LinedList"/>
    <dgm:cxn modelId="{BF9F9F25-CA84-483F-868B-142D484DAF48}" type="presParOf" srcId="{A449B916-0CDE-47A3-B0D9-51A19E957C19}" destId="{592A54E0-2352-4AB7-9D48-B027163F254E}" srcOrd="0" destOrd="0" presId="urn:microsoft.com/office/officeart/2008/layout/LinedList"/>
    <dgm:cxn modelId="{EB32DEBD-8A2A-4095-8E65-DD865E03096D}" type="presParOf" srcId="{A449B916-0CDE-47A3-B0D9-51A19E957C19}" destId="{43864A89-D3A4-4A43-81C3-ECBC3030B711}" srcOrd="1" destOrd="0" presId="urn:microsoft.com/office/officeart/2008/layout/LinedList"/>
    <dgm:cxn modelId="{F7B4B573-CC0C-40B5-BC49-FFA3C36CB2EF}" type="presParOf" srcId="{C974695F-325F-4E03-9843-8C2FA150FF44}" destId="{53B8B677-3DFA-43C4-BA92-BFB84C99D2C2}" srcOrd="6" destOrd="0" presId="urn:microsoft.com/office/officeart/2008/layout/LinedList"/>
    <dgm:cxn modelId="{8A163699-DAB5-4EC3-8D95-B30583180F89}" type="presParOf" srcId="{C974695F-325F-4E03-9843-8C2FA150FF44}" destId="{9747FEDB-AF3B-4ACF-8FCE-05C3466FDAE8}" srcOrd="7" destOrd="0" presId="urn:microsoft.com/office/officeart/2008/layout/LinedList"/>
    <dgm:cxn modelId="{E5C3E9CE-DE2A-4146-94BD-ED0DA25D7A44}" type="presParOf" srcId="{9747FEDB-AF3B-4ACF-8FCE-05C3466FDAE8}" destId="{2B8E9076-C93B-44CE-864D-C99284EEDE71}" srcOrd="0" destOrd="0" presId="urn:microsoft.com/office/officeart/2008/layout/LinedList"/>
    <dgm:cxn modelId="{E5CFDE9F-8F98-46E7-8123-EA64AF071DB4}" type="presParOf" srcId="{9747FEDB-AF3B-4ACF-8FCE-05C3466FDAE8}" destId="{232CC406-C473-4669-8F54-D3F5AB91C339}" srcOrd="1" destOrd="0" presId="urn:microsoft.com/office/officeart/2008/layout/LinedList"/>
    <dgm:cxn modelId="{C18FC43F-06C0-4E50-8B2B-9B46281E84C9}" type="presParOf" srcId="{C974695F-325F-4E03-9843-8C2FA150FF44}" destId="{38272139-1695-4718-84F7-D5FEE7128587}" srcOrd="8" destOrd="0" presId="urn:microsoft.com/office/officeart/2008/layout/LinedList"/>
    <dgm:cxn modelId="{0B2E8FA6-4351-4486-81CE-FCA8C58FC60C}" type="presParOf" srcId="{C974695F-325F-4E03-9843-8C2FA150FF44}" destId="{AF739AAB-1E59-419C-9570-E01161331163}" srcOrd="9" destOrd="0" presId="urn:microsoft.com/office/officeart/2008/layout/LinedList"/>
    <dgm:cxn modelId="{FD776D72-B3D3-4D68-A8E5-7BFB8B4AA05A}" type="presParOf" srcId="{AF739AAB-1E59-419C-9570-E01161331163}" destId="{D8EA4471-BB35-4D74-9B23-F4369FEFB9D4}" srcOrd="0" destOrd="0" presId="urn:microsoft.com/office/officeart/2008/layout/LinedList"/>
    <dgm:cxn modelId="{6D896065-DFCE-4B75-B3CC-073D18D053E7}" type="presParOf" srcId="{AF739AAB-1E59-419C-9570-E01161331163}" destId="{BC2B6C51-BDBE-4045-B790-C573118BAB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30F6E-B0DD-466E-B660-A9DB616DE164}" type="doc">
      <dgm:prSet loTypeId="urn:microsoft.com/office/officeart/2005/8/layout/radial6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23FF4D4-B81E-42B9-B59E-611D95371A7B}">
      <dgm:prSet phldrT="[Text]"/>
      <dgm:spPr/>
      <dgm:t>
        <a:bodyPr/>
        <a:lstStyle/>
        <a:p>
          <a:r>
            <a:rPr lang="cs-CZ" dirty="0"/>
            <a:t>Mapa</a:t>
          </a:r>
        </a:p>
      </dgm:t>
    </dgm:pt>
    <dgm:pt modelId="{CFBDE7E8-75CF-4D5B-87AA-89F90729CA3C}" type="parTrans" cxnId="{405EC96E-8549-45D6-901D-2EFC398E7B5C}">
      <dgm:prSet/>
      <dgm:spPr/>
      <dgm:t>
        <a:bodyPr/>
        <a:lstStyle/>
        <a:p>
          <a:endParaRPr lang="cs-CZ"/>
        </a:p>
      </dgm:t>
    </dgm:pt>
    <dgm:pt modelId="{F0CD688A-3B44-417E-B1CF-7911A6D15C82}" type="sibTrans" cxnId="{405EC96E-8549-45D6-901D-2EFC398E7B5C}">
      <dgm:prSet/>
      <dgm:spPr/>
      <dgm:t>
        <a:bodyPr/>
        <a:lstStyle/>
        <a:p>
          <a:endParaRPr lang="cs-CZ"/>
        </a:p>
      </dgm:t>
    </dgm:pt>
    <dgm:pt modelId="{E66915ED-DDA5-4127-A0A2-3C7A7EEFEE7F}">
      <dgm:prSet phldrT="[Text]"/>
      <dgm:spPr/>
      <dgm:t>
        <a:bodyPr/>
        <a:lstStyle/>
        <a:p>
          <a:r>
            <a:rPr lang="cs-CZ" dirty="0"/>
            <a:t>výškopis</a:t>
          </a:r>
        </a:p>
      </dgm:t>
    </dgm:pt>
    <dgm:pt modelId="{FA773B2A-39ED-4B01-847C-549FC78DF74B}" type="parTrans" cxnId="{0FDCA708-55F5-4872-8C52-E09E1EE5B5F1}">
      <dgm:prSet/>
      <dgm:spPr/>
      <dgm:t>
        <a:bodyPr/>
        <a:lstStyle/>
        <a:p>
          <a:endParaRPr lang="cs-CZ"/>
        </a:p>
      </dgm:t>
    </dgm:pt>
    <dgm:pt modelId="{0A0F983F-9EC2-4AFA-8E7C-E87E0B53AFF6}" type="sibTrans" cxnId="{0FDCA708-55F5-4872-8C52-E09E1EE5B5F1}">
      <dgm:prSet/>
      <dgm:spPr/>
      <dgm:t>
        <a:bodyPr/>
        <a:lstStyle/>
        <a:p>
          <a:endParaRPr lang="cs-CZ"/>
        </a:p>
      </dgm:t>
    </dgm:pt>
    <dgm:pt modelId="{FFD535D2-A646-401F-919F-C85FEA2DCBA2}">
      <dgm:prSet phldrT="[Text]"/>
      <dgm:spPr/>
      <dgm:t>
        <a:bodyPr/>
        <a:lstStyle/>
        <a:p>
          <a:r>
            <a:rPr lang="cs-CZ" dirty="0"/>
            <a:t>polohopis</a:t>
          </a:r>
        </a:p>
      </dgm:t>
    </dgm:pt>
    <dgm:pt modelId="{EE02D02E-FAF2-42C0-9C11-6530A425568B}" type="parTrans" cxnId="{FF78413D-025A-46CE-B157-D390F7D4DF20}">
      <dgm:prSet/>
      <dgm:spPr/>
      <dgm:t>
        <a:bodyPr/>
        <a:lstStyle/>
        <a:p>
          <a:endParaRPr lang="cs-CZ"/>
        </a:p>
      </dgm:t>
    </dgm:pt>
    <dgm:pt modelId="{D54CF44E-9487-4638-9023-20B8A8F168C4}" type="sibTrans" cxnId="{FF78413D-025A-46CE-B157-D390F7D4DF20}">
      <dgm:prSet/>
      <dgm:spPr/>
      <dgm:t>
        <a:bodyPr/>
        <a:lstStyle/>
        <a:p>
          <a:endParaRPr lang="cs-CZ"/>
        </a:p>
      </dgm:t>
    </dgm:pt>
    <dgm:pt modelId="{89782C5B-69DF-461B-907A-3005F7A3EAA2}">
      <dgm:prSet phldrT="[Text]"/>
      <dgm:spPr/>
      <dgm:t>
        <a:bodyPr/>
        <a:lstStyle/>
        <a:p>
          <a:r>
            <a:rPr lang="cs-CZ" dirty="0"/>
            <a:t>měřítko</a:t>
          </a:r>
        </a:p>
      </dgm:t>
    </dgm:pt>
    <dgm:pt modelId="{91998B38-6EEC-4521-8248-B816FCB0C33F}" type="parTrans" cxnId="{D3A534F1-6E03-4E60-8C1B-6A0BC837E6E3}">
      <dgm:prSet/>
      <dgm:spPr/>
      <dgm:t>
        <a:bodyPr/>
        <a:lstStyle/>
        <a:p>
          <a:endParaRPr lang="cs-CZ"/>
        </a:p>
      </dgm:t>
    </dgm:pt>
    <dgm:pt modelId="{4D62FDB8-51B6-4738-9BA1-E7A28173131F}" type="sibTrans" cxnId="{D3A534F1-6E03-4E60-8C1B-6A0BC837E6E3}">
      <dgm:prSet/>
      <dgm:spPr/>
      <dgm:t>
        <a:bodyPr/>
        <a:lstStyle/>
        <a:p>
          <a:endParaRPr lang="cs-CZ"/>
        </a:p>
      </dgm:t>
    </dgm:pt>
    <dgm:pt modelId="{9EA5E517-BFF2-451B-8C21-E066F2E6F144}">
      <dgm:prSet phldrT="[Text]"/>
      <dgm:spPr/>
      <dgm:t>
        <a:bodyPr/>
        <a:lstStyle/>
        <a:p>
          <a:r>
            <a:rPr lang="cs-CZ" dirty="0"/>
            <a:t>popis</a:t>
          </a:r>
        </a:p>
      </dgm:t>
    </dgm:pt>
    <dgm:pt modelId="{942F91E7-F9C8-4BCC-8BF0-DB2416DE6ADD}" type="parTrans" cxnId="{52D78927-B236-4B50-A4D3-834E09DA4AE8}">
      <dgm:prSet/>
      <dgm:spPr/>
      <dgm:t>
        <a:bodyPr/>
        <a:lstStyle/>
        <a:p>
          <a:endParaRPr lang="cs-CZ"/>
        </a:p>
      </dgm:t>
    </dgm:pt>
    <dgm:pt modelId="{44A015F4-5E09-43ED-B823-099D661639DD}" type="sibTrans" cxnId="{52D78927-B236-4B50-A4D3-834E09DA4AE8}">
      <dgm:prSet/>
      <dgm:spPr/>
      <dgm:t>
        <a:bodyPr/>
        <a:lstStyle/>
        <a:p>
          <a:endParaRPr lang="cs-CZ"/>
        </a:p>
      </dgm:t>
    </dgm:pt>
    <dgm:pt modelId="{1EBFAB43-9D57-4AD9-A247-2BCCC5A9D932}" type="pres">
      <dgm:prSet presAssocID="{74130F6E-B0DD-466E-B660-A9DB616DE16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076CE7-3396-40C1-9A55-9F1014E2688F}" type="pres">
      <dgm:prSet presAssocID="{223FF4D4-B81E-42B9-B59E-611D95371A7B}" presName="centerShape" presStyleLbl="node0" presStyleIdx="0" presStyleCnt="1"/>
      <dgm:spPr/>
    </dgm:pt>
    <dgm:pt modelId="{9FB9B9A3-C228-4E70-82FB-F4D7629FB61A}" type="pres">
      <dgm:prSet presAssocID="{E66915ED-DDA5-4127-A0A2-3C7A7EEFEE7F}" presName="node" presStyleLbl="node1" presStyleIdx="0" presStyleCnt="4">
        <dgm:presLayoutVars>
          <dgm:bulletEnabled val="1"/>
        </dgm:presLayoutVars>
      </dgm:prSet>
      <dgm:spPr/>
    </dgm:pt>
    <dgm:pt modelId="{BEAB981A-58A5-4A09-9E36-00F6A60B0945}" type="pres">
      <dgm:prSet presAssocID="{E66915ED-DDA5-4127-A0A2-3C7A7EEFEE7F}" presName="dummy" presStyleCnt="0"/>
      <dgm:spPr/>
    </dgm:pt>
    <dgm:pt modelId="{836190BD-C37E-4693-A216-2D0B143F7EAE}" type="pres">
      <dgm:prSet presAssocID="{0A0F983F-9EC2-4AFA-8E7C-E87E0B53AFF6}" presName="sibTrans" presStyleLbl="sibTrans2D1" presStyleIdx="0" presStyleCnt="4"/>
      <dgm:spPr/>
    </dgm:pt>
    <dgm:pt modelId="{BA7FBCBD-F1EE-4C8F-846E-1293BF040A20}" type="pres">
      <dgm:prSet presAssocID="{FFD535D2-A646-401F-919F-C85FEA2DCBA2}" presName="node" presStyleLbl="node1" presStyleIdx="1" presStyleCnt="4">
        <dgm:presLayoutVars>
          <dgm:bulletEnabled val="1"/>
        </dgm:presLayoutVars>
      </dgm:prSet>
      <dgm:spPr/>
    </dgm:pt>
    <dgm:pt modelId="{AC07BEA7-AFDC-4164-B7CB-7CE9A4D7C754}" type="pres">
      <dgm:prSet presAssocID="{FFD535D2-A646-401F-919F-C85FEA2DCBA2}" presName="dummy" presStyleCnt="0"/>
      <dgm:spPr/>
    </dgm:pt>
    <dgm:pt modelId="{20225DEE-3F41-4A3F-9EB8-6D998262C0D9}" type="pres">
      <dgm:prSet presAssocID="{D54CF44E-9487-4638-9023-20B8A8F168C4}" presName="sibTrans" presStyleLbl="sibTrans2D1" presStyleIdx="1" presStyleCnt="4"/>
      <dgm:spPr/>
    </dgm:pt>
    <dgm:pt modelId="{70286FBA-1F8D-4455-B282-84F1574C9A9D}" type="pres">
      <dgm:prSet presAssocID="{89782C5B-69DF-461B-907A-3005F7A3EAA2}" presName="node" presStyleLbl="node1" presStyleIdx="2" presStyleCnt="4">
        <dgm:presLayoutVars>
          <dgm:bulletEnabled val="1"/>
        </dgm:presLayoutVars>
      </dgm:prSet>
      <dgm:spPr/>
    </dgm:pt>
    <dgm:pt modelId="{B971B8D6-143C-4353-B219-66EF0D5E7BBD}" type="pres">
      <dgm:prSet presAssocID="{89782C5B-69DF-461B-907A-3005F7A3EAA2}" presName="dummy" presStyleCnt="0"/>
      <dgm:spPr/>
    </dgm:pt>
    <dgm:pt modelId="{96F3196E-F4F1-429A-BAA2-F9FD1E2CE668}" type="pres">
      <dgm:prSet presAssocID="{4D62FDB8-51B6-4738-9BA1-E7A28173131F}" presName="sibTrans" presStyleLbl="sibTrans2D1" presStyleIdx="2" presStyleCnt="4"/>
      <dgm:spPr/>
    </dgm:pt>
    <dgm:pt modelId="{8B89B8C2-3522-4B05-A964-265AA21F9761}" type="pres">
      <dgm:prSet presAssocID="{9EA5E517-BFF2-451B-8C21-E066F2E6F144}" presName="node" presStyleLbl="node1" presStyleIdx="3" presStyleCnt="4">
        <dgm:presLayoutVars>
          <dgm:bulletEnabled val="1"/>
        </dgm:presLayoutVars>
      </dgm:prSet>
      <dgm:spPr/>
    </dgm:pt>
    <dgm:pt modelId="{83F2FE84-CB1E-49E4-8CCB-11BB083B0264}" type="pres">
      <dgm:prSet presAssocID="{9EA5E517-BFF2-451B-8C21-E066F2E6F144}" presName="dummy" presStyleCnt="0"/>
      <dgm:spPr/>
    </dgm:pt>
    <dgm:pt modelId="{372BF549-D1B9-4080-AD15-B7AFB441709D}" type="pres">
      <dgm:prSet presAssocID="{44A015F4-5E09-43ED-B823-099D661639DD}" presName="sibTrans" presStyleLbl="sibTrans2D1" presStyleIdx="3" presStyleCnt="4"/>
      <dgm:spPr/>
    </dgm:pt>
  </dgm:ptLst>
  <dgm:cxnLst>
    <dgm:cxn modelId="{0FDCA708-55F5-4872-8C52-E09E1EE5B5F1}" srcId="{223FF4D4-B81E-42B9-B59E-611D95371A7B}" destId="{E66915ED-DDA5-4127-A0A2-3C7A7EEFEE7F}" srcOrd="0" destOrd="0" parTransId="{FA773B2A-39ED-4B01-847C-549FC78DF74B}" sibTransId="{0A0F983F-9EC2-4AFA-8E7C-E87E0B53AFF6}"/>
    <dgm:cxn modelId="{11AF9C0C-80D5-46ED-B504-3BCCE948F0E9}" type="presOf" srcId="{223FF4D4-B81E-42B9-B59E-611D95371A7B}" destId="{CA076CE7-3396-40C1-9A55-9F1014E2688F}" srcOrd="0" destOrd="0" presId="urn:microsoft.com/office/officeart/2005/8/layout/radial6"/>
    <dgm:cxn modelId="{52D78927-B236-4B50-A4D3-834E09DA4AE8}" srcId="{223FF4D4-B81E-42B9-B59E-611D95371A7B}" destId="{9EA5E517-BFF2-451B-8C21-E066F2E6F144}" srcOrd="3" destOrd="0" parTransId="{942F91E7-F9C8-4BCC-8BF0-DB2416DE6ADD}" sibTransId="{44A015F4-5E09-43ED-B823-099D661639DD}"/>
    <dgm:cxn modelId="{3BCEB334-E1BF-4AD4-8194-4497923D89A6}" type="presOf" srcId="{E66915ED-DDA5-4127-A0A2-3C7A7EEFEE7F}" destId="{9FB9B9A3-C228-4E70-82FB-F4D7629FB61A}" srcOrd="0" destOrd="0" presId="urn:microsoft.com/office/officeart/2005/8/layout/radial6"/>
    <dgm:cxn modelId="{FF78413D-025A-46CE-B157-D390F7D4DF20}" srcId="{223FF4D4-B81E-42B9-B59E-611D95371A7B}" destId="{FFD535D2-A646-401F-919F-C85FEA2DCBA2}" srcOrd="1" destOrd="0" parTransId="{EE02D02E-FAF2-42C0-9C11-6530A425568B}" sibTransId="{D54CF44E-9487-4638-9023-20B8A8F168C4}"/>
    <dgm:cxn modelId="{5F412C6C-3ED8-4257-BB7E-82DDA7359D3E}" type="presOf" srcId="{44A015F4-5E09-43ED-B823-099D661639DD}" destId="{372BF549-D1B9-4080-AD15-B7AFB441709D}" srcOrd="0" destOrd="0" presId="urn:microsoft.com/office/officeart/2005/8/layout/radial6"/>
    <dgm:cxn modelId="{405EC96E-8549-45D6-901D-2EFC398E7B5C}" srcId="{74130F6E-B0DD-466E-B660-A9DB616DE164}" destId="{223FF4D4-B81E-42B9-B59E-611D95371A7B}" srcOrd="0" destOrd="0" parTransId="{CFBDE7E8-75CF-4D5B-87AA-89F90729CA3C}" sibTransId="{F0CD688A-3B44-417E-B1CF-7911A6D15C82}"/>
    <dgm:cxn modelId="{DD29CA75-3C07-4CEA-9F4A-766B936BA0B4}" type="presOf" srcId="{74130F6E-B0DD-466E-B660-A9DB616DE164}" destId="{1EBFAB43-9D57-4AD9-A247-2BCCC5A9D932}" srcOrd="0" destOrd="0" presId="urn:microsoft.com/office/officeart/2005/8/layout/radial6"/>
    <dgm:cxn modelId="{544B8090-5777-43AE-A0BD-C61764A883F0}" type="presOf" srcId="{0A0F983F-9EC2-4AFA-8E7C-E87E0B53AFF6}" destId="{836190BD-C37E-4693-A216-2D0B143F7EAE}" srcOrd="0" destOrd="0" presId="urn:microsoft.com/office/officeart/2005/8/layout/radial6"/>
    <dgm:cxn modelId="{D0E719AE-EFA5-4DB0-B072-043004CED758}" type="presOf" srcId="{9EA5E517-BFF2-451B-8C21-E066F2E6F144}" destId="{8B89B8C2-3522-4B05-A964-265AA21F9761}" srcOrd="0" destOrd="0" presId="urn:microsoft.com/office/officeart/2005/8/layout/radial6"/>
    <dgm:cxn modelId="{0B7831C6-D975-4363-8C58-12AF3ABE26B7}" type="presOf" srcId="{FFD535D2-A646-401F-919F-C85FEA2DCBA2}" destId="{BA7FBCBD-F1EE-4C8F-846E-1293BF040A20}" srcOrd="0" destOrd="0" presId="urn:microsoft.com/office/officeart/2005/8/layout/radial6"/>
    <dgm:cxn modelId="{0F254DD7-3525-4728-9682-04EF40E823FD}" type="presOf" srcId="{89782C5B-69DF-461B-907A-3005F7A3EAA2}" destId="{70286FBA-1F8D-4455-B282-84F1574C9A9D}" srcOrd="0" destOrd="0" presId="urn:microsoft.com/office/officeart/2005/8/layout/radial6"/>
    <dgm:cxn modelId="{D3A534F1-6E03-4E60-8C1B-6A0BC837E6E3}" srcId="{223FF4D4-B81E-42B9-B59E-611D95371A7B}" destId="{89782C5B-69DF-461B-907A-3005F7A3EAA2}" srcOrd="2" destOrd="0" parTransId="{91998B38-6EEC-4521-8248-B816FCB0C33F}" sibTransId="{4D62FDB8-51B6-4738-9BA1-E7A28173131F}"/>
    <dgm:cxn modelId="{9C2B70F3-4BD5-4EE9-BB36-C409CA68693C}" type="presOf" srcId="{4D62FDB8-51B6-4738-9BA1-E7A28173131F}" destId="{96F3196E-F4F1-429A-BAA2-F9FD1E2CE668}" srcOrd="0" destOrd="0" presId="urn:microsoft.com/office/officeart/2005/8/layout/radial6"/>
    <dgm:cxn modelId="{5CE681FA-5767-4BF1-A950-3E8C861F9381}" type="presOf" srcId="{D54CF44E-9487-4638-9023-20B8A8F168C4}" destId="{20225DEE-3F41-4A3F-9EB8-6D998262C0D9}" srcOrd="0" destOrd="0" presId="urn:microsoft.com/office/officeart/2005/8/layout/radial6"/>
    <dgm:cxn modelId="{59E2B723-3420-47DF-A6F4-B43F37AD8AFD}" type="presParOf" srcId="{1EBFAB43-9D57-4AD9-A247-2BCCC5A9D932}" destId="{CA076CE7-3396-40C1-9A55-9F1014E2688F}" srcOrd="0" destOrd="0" presId="urn:microsoft.com/office/officeart/2005/8/layout/radial6"/>
    <dgm:cxn modelId="{1DF2D4C7-62AA-4E49-9DDD-4C2EAD2CFA62}" type="presParOf" srcId="{1EBFAB43-9D57-4AD9-A247-2BCCC5A9D932}" destId="{9FB9B9A3-C228-4E70-82FB-F4D7629FB61A}" srcOrd="1" destOrd="0" presId="urn:microsoft.com/office/officeart/2005/8/layout/radial6"/>
    <dgm:cxn modelId="{0637214C-09E0-4495-ABC4-D2B6C68B1600}" type="presParOf" srcId="{1EBFAB43-9D57-4AD9-A247-2BCCC5A9D932}" destId="{BEAB981A-58A5-4A09-9E36-00F6A60B0945}" srcOrd="2" destOrd="0" presId="urn:microsoft.com/office/officeart/2005/8/layout/radial6"/>
    <dgm:cxn modelId="{2C904DFE-5A9E-4427-8CC7-0F3D87C79875}" type="presParOf" srcId="{1EBFAB43-9D57-4AD9-A247-2BCCC5A9D932}" destId="{836190BD-C37E-4693-A216-2D0B143F7EAE}" srcOrd="3" destOrd="0" presId="urn:microsoft.com/office/officeart/2005/8/layout/radial6"/>
    <dgm:cxn modelId="{91E77E2C-B85F-4930-891F-D2E44490FA31}" type="presParOf" srcId="{1EBFAB43-9D57-4AD9-A247-2BCCC5A9D932}" destId="{BA7FBCBD-F1EE-4C8F-846E-1293BF040A20}" srcOrd="4" destOrd="0" presId="urn:microsoft.com/office/officeart/2005/8/layout/radial6"/>
    <dgm:cxn modelId="{AC240225-63CB-4486-9E45-753D8E48922F}" type="presParOf" srcId="{1EBFAB43-9D57-4AD9-A247-2BCCC5A9D932}" destId="{AC07BEA7-AFDC-4164-B7CB-7CE9A4D7C754}" srcOrd="5" destOrd="0" presId="urn:microsoft.com/office/officeart/2005/8/layout/radial6"/>
    <dgm:cxn modelId="{37B1749D-EA04-41CE-AB3A-D973CD0FD851}" type="presParOf" srcId="{1EBFAB43-9D57-4AD9-A247-2BCCC5A9D932}" destId="{20225DEE-3F41-4A3F-9EB8-6D998262C0D9}" srcOrd="6" destOrd="0" presId="urn:microsoft.com/office/officeart/2005/8/layout/radial6"/>
    <dgm:cxn modelId="{F3C7702A-727A-4877-B124-36C80F882D8B}" type="presParOf" srcId="{1EBFAB43-9D57-4AD9-A247-2BCCC5A9D932}" destId="{70286FBA-1F8D-4455-B282-84F1574C9A9D}" srcOrd="7" destOrd="0" presId="urn:microsoft.com/office/officeart/2005/8/layout/radial6"/>
    <dgm:cxn modelId="{F5EBE8B0-97CD-4FCA-B228-6DF6C8637859}" type="presParOf" srcId="{1EBFAB43-9D57-4AD9-A247-2BCCC5A9D932}" destId="{B971B8D6-143C-4353-B219-66EF0D5E7BBD}" srcOrd="8" destOrd="0" presId="urn:microsoft.com/office/officeart/2005/8/layout/radial6"/>
    <dgm:cxn modelId="{16EEA281-AB00-4329-8DC2-27E2C2AFE263}" type="presParOf" srcId="{1EBFAB43-9D57-4AD9-A247-2BCCC5A9D932}" destId="{96F3196E-F4F1-429A-BAA2-F9FD1E2CE668}" srcOrd="9" destOrd="0" presId="urn:microsoft.com/office/officeart/2005/8/layout/radial6"/>
    <dgm:cxn modelId="{5C492F50-A6A4-4EA8-B6BB-753BA01BE4BF}" type="presParOf" srcId="{1EBFAB43-9D57-4AD9-A247-2BCCC5A9D932}" destId="{8B89B8C2-3522-4B05-A964-265AA21F9761}" srcOrd="10" destOrd="0" presId="urn:microsoft.com/office/officeart/2005/8/layout/radial6"/>
    <dgm:cxn modelId="{74611CFF-9A49-4E6A-BDC3-B059F14B5F34}" type="presParOf" srcId="{1EBFAB43-9D57-4AD9-A247-2BCCC5A9D932}" destId="{83F2FE84-CB1E-49E4-8CCB-11BB083B0264}" srcOrd="11" destOrd="0" presId="urn:microsoft.com/office/officeart/2005/8/layout/radial6"/>
    <dgm:cxn modelId="{21C7F1C1-1AB1-4574-AC81-C09488F421F9}" type="presParOf" srcId="{1EBFAB43-9D57-4AD9-A247-2BCCC5A9D932}" destId="{372BF549-D1B9-4080-AD15-B7AFB441709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31962-3215-4D5D-BD99-73C3B96404E7}">
      <dsp:nvSpPr>
        <dsp:cNvPr id="0" name=""/>
        <dsp:cNvSpPr/>
      </dsp:nvSpPr>
      <dsp:spPr>
        <a:xfrm>
          <a:off x="648064" y="3841"/>
          <a:ext cx="4122319" cy="1682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Mapy velkých měřítek </a:t>
          </a:r>
          <a:r>
            <a:rPr lang="cs-CZ" sz="2400" kern="1200" dirty="0"/>
            <a:t>(od plánů po mapy o měřítku </a:t>
          </a:r>
          <a:br>
            <a:rPr lang="cs-CZ" sz="2400" kern="1200" dirty="0"/>
          </a:br>
          <a:r>
            <a:rPr lang="cs-CZ" sz="2400" kern="1200" dirty="0"/>
            <a:t>1:200 000) </a:t>
          </a:r>
          <a:r>
            <a:rPr lang="cs-CZ" sz="2400" b="1" kern="1200" dirty="0"/>
            <a:t>turistická mapa</a:t>
          </a:r>
          <a:endParaRPr lang="en-US" sz="2400" b="1" kern="1200" dirty="0"/>
        </a:p>
      </dsp:txBody>
      <dsp:txXfrm>
        <a:off x="648064" y="3841"/>
        <a:ext cx="4122319" cy="1682682"/>
      </dsp:txXfrm>
    </dsp:sp>
    <dsp:sp modelId="{E1BD1F8F-71DC-419C-9C88-FE055E05E9B2}">
      <dsp:nvSpPr>
        <dsp:cNvPr id="0" name=""/>
        <dsp:cNvSpPr/>
      </dsp:nvSpPr>
      <dsp:spPr>
        <a:xfrm>
          <a:off x="780281" y="1966970"/>
          <a:ext cx="3857885" cy="1682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Mapy středních měřítek </a:t>
          </a:r>
          <a:r>
            <a:rPr lang="cs-CZ" sz="2400" kern="1200" dirty="0"/>
            <a:t>(1:200 000 až 1:1 000 000) malé zkreslení - </a:t>
          </a:r>
          <a:r>
            <a:rPr lang="cs-CZ" sz="2400" b="1" kern="1200" dirty="0"/>
            <a:t>automapa</a:t>
          </a:r>
          <a:endParaRPr lang="en-US" sz="2400" b="1" kern="1200" dirty="0"/>
        </a:p>
      </dsp:txBody>
      <dsp:txXfrm>
        <a:off x="780281" y="1966970"/>
        <a:ext cx="3857885" cy="1682682"/>
      </dsp:txXfrm>
    </dsp:sp>
    <dsp:sp modelId="{C9D35442-8A1C-4C56-BC43-4D6418598388}">
      <dsp:nvSpPr>
        <dsp:cNvPr id="0" name=""/>
        <dsp:cNvSpPr/>
      </dsp:nvSpPr>
      <dsp:spPr>
        <a:xfrm>
          <a:off x="576059" y="3930100"/>
          <a:ext cx="4266329" cy="1682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Mapy malých měřítek</a:t>
          </a:r>
          <a:r>
            <a:rPr lang="cs-CZ" sz="2400" kern="1200" dirty="0"/>
            <a:t> (nad </a:t>
          </a:r>
          <a:br>
            <a:rPr lang="cs-CZ" sz="2400" kern="1200" dirty="0"/>
          </a:br>
          <a:r>
            <a:rPr lang="cs-CZ" sz="2400" kern="1200" dirty="0"/>
            <a:t>1: 1 000 000) velké územní celky </a:t>
          </a:r>
          <a:r>
            <a:rPr lang="cs-CZ" sz="2400" b="1" kern="1200" dirty="0"/>
            <a:t>př. školní atlas </a:t>
          </a:r>
          <a:endParaRPr lang="en-US" sz="2400" b="1" kern="1200" dirty="0"/>
        </a:p>
      </dsp:txBody>
      <dsp:txXfrm>
        <a:off x="576059" y="3930100"/>
        <a:ext cx="4266329" cy="1682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B0682-39A0-44FB-980F-FF60CC3A85D8}">
      <dsp:nvSpPr>
        <dsp:cNvPr id="0" name=""/>
        <dsp:cNvSpPr/>
      </dsp:nvSpPr>
      <dsp:spPr>
        <a:xfrm>
          <a:off x="0" y="644"/>
          <a:ext cx="5059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84411-5AD1-4946-B849-AD49FBA48486}">
      <dsp:nvSpPr>
        <dsp:cNvPr id="0" name=""/>
        <dsp:cNvSpPr/>
      </dsp:nvSpPr>
      <dsp:spPr>
        <a:xfrm>
          <a:off x="0" y="644"/>
          <a:ext cx="5059830" cy="105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u="sng" kern="1200" dirty="0">
              <a:solidFill>
                <a:srgbClr val="FF0000"/>
              </a:solidFill>
            </a:rPr>
            <a:t>Topografické</a:t>
          </a:r>
          <a:r>
            <a:rPr lang="cs-CZ" sz="2900" kern="1200" dirty="0"/>
            <a:t> (obecně zeměpisné mapy</a:t>
          </a:r>
          <a:r>
            <a:rPr lang="ru-RU" sz="2900" kern="1200" dirty="0"/>
            <a:t>, </a:t>
          </a:r>
          <a:r>
            <a:rPr lang="cs-CZ" sz="2900" kern="1200" dirty="0"/>
            <a:t>fyzická mapa)</a:t>
          </a:r>
          <a:endParaRPr lang="en-US" sz="2900" kern="1200" dirty="0"/>
        </a:p>
      </dsp:txBody>
      <dsp:txXfrm>
        <a:off x="0" y="644"/>
        <a:ext cx="5059830" cy="1055886"/>
      </dsp:txXfrm>
    </dsp:sp>
    <dsp:sp modelId="{023932D3-B0F1-42BD-9F8C-12BF9AAF84E3}">
      <dsp:nvSpPr>
        <dsp:cNvPr id="0" name=""/>
        <dsp:cNvSpPr/>
      </dsp:nvSpPr>
      <dsp:spPr>
        <a:xfrm>
          <a:off x="0" y="1056530"/>
          <a:ext cx="5059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6BDBB-A6A7-49AB-99A4-08A71006999C}">
      <dsp:nvSpPr>
        <dsp:cNvPr id="0" name=""/>
        <dsp:cNvSpPr/>
      </dsp:nvSpPr>
      <dsp:spPr>
        <a:xfrm>
          <a:off x="0" y="1056530"/>
          <a:ext cx="5059830" cy="105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u="sng" kern="1200" dirty="0">
              <a:solidFill>
                <a:srgbClr val="FF0000"/>
              </a:solidFill>
            </a:rPr>
            <a:t>Tematické mapy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1056530"/>
        <a:ext cx="5059830" cy="1055886"/>
      </dsp:txXfrm>
    </dsp:sp>
    <dsp:sp modelId="{C2E295AB-724F-40EB-88BD-10E33FFF76DB}">
      <dsp:nvSpPr>
        <dsp:cNvPr id="0" name=""/>
        <dsp:cNvSpPr/>
      </dsp:nvSpPr>
      <dsp:spPr>
        <a:xfrm>
          <a:off x="0" y="2112416"/>
          <a:ext cx="5059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A54E0-2352-4AB7-9D48-B027163F254E}">
      <dsp:nvSpPr>
        <dsp:cNvPr id="0" name=""/>
        <dsp:cNvSpPr/>
      </dsp:nvSpPr>
      <dsp:spPr>
        <a:xfrm>
          <a:off x="0" y="2112416"/>
          <a:ext cx="5059830" cy="105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- Politická mapa</a:t>
          </a:r>
          <a:endParaRPr lang="en-US" sz="2900" kern="1200" dirty="0"/>
        </a:p>
      </dsp:txBody>
      <dsp:txXfrm>
        <a:off x="0" y="2112416"/>
        <a:ext cx="5059830" cy="1055886"/>
      </dsp:txXfrm>
    </dsp:sp>
    <dsp:sp modelId="{53B8B677-3DFA-43C4-BA92-BFB84C99D2C2}">
      <dsp:nvSpPr>
        <dsp:cNvPr id="0" name=""/>
        <dsp:cNvSpPr/>
      </dsp:nvSpPr>
      <dsp:spPr>
        <a:xfrm>
          <a:off x="0" y="3168303"/>
          <a:ext cx="5059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9076-C93B-44CE-864D-C99284EEDE71}">
      <dsp:nvSpPr>
        <dsp:cNvPr id="0" name=""/>
        <dsp:cNvSpPr/>
      </dsp:nvSpPr>
      <dsp:spPr>
        <a:xfrm>
          <a:off x="0" y="3168303"/>
          <a:ext cx="5059830" cy="105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- Mapa zemědělství</a:t>
          </a:r>
          <a:endParaRPr lang="en-US" sz="2900" kern="1200" dirty="0"/>
        </a:p>
      </dsp:txBody>
      <dsp:txXfrm>
        <a:off x="0" y="3168303"/>
        <a:ext cx="5059830" cy="1055886"/>
      </dsp:txXfrm>
    </dsp:sp>
    <dsp:sp modelId="{38272139-1695-4718-84F7-D5FEE7128587}">
      <dsp:nvSpPr>
        <dsp:cNvPr id="0" name=""/>
        <dsp:cNvSpPr/>
      </dsp:nvSpPr>
      <dsp:spPr>
        <a:xfrm>
          <a:off x="0" y="4224189"/>
          <a:ext cx="50598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A4471-BB35-4D74-9B23-F4369FEFB9D4}">
      <dsp:nvSpPr>
        <dsp:cNvPr id="0" name=""/>
        <dsp:cNvSpPr/>
      </dsp:nvSpPr>
      <dsp:spPr>
        <a:xfrm>
          <a:off x="0" y="4224189"/>
          <a:ext cx="5059830" cy="105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- Mapa teplot, hustoty obyvatelstva, náboženství …</a:t>
          </a:r>
          <a:endParaRPr lang="en-US" sz="2900" kern="1200" dirty="0"/>
        </a:p>
      </dsp:txBody>
      <dsp:txXfrm>
        <a:off x="0" y="4224189"/>
        <a:ext cx="5059830" cy="1055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BF549-D1B9-4080-AD15-B7AFB441709D}">
      <dsp:nvSpPr>
        <dsp:cNvPr id="0" name=""/>
        <dsp:cNvSpPr/>
      </dsp:nvSpPr>
      <dsp:spPr>
        <a:xfrm>
          <a:off x="1735483" y="763375"/>
          <a:ext cx="5097984" cy="509798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3196E-F4F1-429A-BAA2-F9FD1E2CE668}">
      <dsp:nvSpPr>
        <dsp:cNvPr id="0" name=""/>
        <dsp:cNvSpPr/>
      </dsp:nvSpPr>
      <dsp:spPr>
        <a:xfrm>
          <a:off x="1735483" y="763375"/>
          <a:ext cx="5097984" cy="509798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25DEE-3F41-4A3F-9EB8-6D998262C0D9}">
      <dsp:nvSpPr>
        <dsp:cNvPr id="0" name=""/>
        <dsp:cNvSpPr/>
      </dsp:nvSpPr>
      <dsp:spPr>
        <a:xfrm>
          <a:off x="1735483" y="763375"/>
          <a:ext cx="5097984" cy="509798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190BD-C37E-4693-A216-2D0B143F7EAE}">
      <dsp:nvSpPr>
        <dsp:cNvPr id="0" name=""/>
        <dsp:cNvSpPr/>
      </dsp:nvSpPr>
      <dsp:spPr>
        <a:xfrm>
          <a:off x="1735483" y="763375"/>
          <a:ext cx="5097984" cy="509798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76CE7-3396-40C1-9A55-9F1014E2688F}">
      <dsp:nvSpPr>
        <dsp:cNvPr id="0" name=""/>
        <dsp:cNvSpPr/>
      </dsp:nvSpPr>
      <dsp:spPr>
        <a:xfrm>
          <a:off x="3110847" y="2138739"/>
          <a:ext cx="2347256" cy="2347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 dirty="0"/>
            <a:t>Mapa</a:t>
          </a:r>
        </a:p>
      </dsp:txBody>
      <dsp:txXfrm>
        <a:off x="3454595" y="2482487"/>
        <a:ext cx="1659760" cy="1659760"/>
      </dsp:txXfrm>
    </dsp:sp>
    <dsp:sp modelId="{9FB9B9A3-C228-4E70-82FB-F4D7629FB61A}">
      <dsp:nvSpPr>
        <dsp:cNvPr id="0" name=""/>
        <dsp:cNvSpPr/>
      </dsp:nvSpPr>
      <dsp:spPr>
        <a:xfrm>
          <a:off x="3462936" y="986"/>
          <a:ext cx="1643079" cy="1643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výškopis</a:t>
          </a:r>
        </a:p>
      </dsp:txBody>
      <dsp:txXfrm>
        <a:off x="3703559" y="241609"/>
        <a:ext cx="1161833" cy="1161833"/>
      </dsp:txXfrm>
    </dsp:sp>
    <dsp:sp modelId="{BA7FBCBD-F1EE-4C8F-846E-1293BF040A20}">
      <dsp:nvSpPr>
        <dsp:cNvPr id="0" name=""/>
        <dsp:cNvSpPr/>
      </dsp:nvSpPr>
      <dsp:spPr>
        <a:xfrm>
          <a:off x="5952777" y="2490828"/>
          <a:ext cx="1643079" cy="16430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polohopis</a:t>
          </a:r>
        </a:p>
      </dsp:txBody>
      <dsp:txXfrm>
        <a:off x="6193400" y="2731451"/>
        <a:ext cx="1161833" cy="1161833"/>
      </dsp:txXfrm>
    </dsp:sp>
    <dsp:sp modelId="{70286FBA-1F8D-4455-B282-84F1574C9A9D}">
      <dsp:nvSpPr>
        <dsp:cNvPr id="0" name=""/>
        <dsp:cNvSpPr/>
      </dsp:nvSpPr>
      <dsp:spPr>
        <a:xfrm>
          <a:off x="3462936" y="4980669"/>
          <a:ext cx="1643079" cy="16430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měřítko</a:t>
          </a:r>
        </a:p>
      </dsp:txBody>
      <dsp:txXfrm>
        <a:off x="3703559" y="5221292"/>
        <a:ext cx="1161833" cy="1161833"/>
      </dsp:txXfrm>
    </dsp:sp>
    <dsp:sp modelId="{8B89B8C2-3522-4B05-A964-265AA21F9761}">
      <dsp:nvSpPr>
        <dsp:cNvPr id="0" name=""/>
        <dsp:cNvSpPr/>
      </dsp:nvSpPr>
      <dsp:spPr>
        <a:xfrm>
          <a:off x="973094" y="2490828"/>
          <a:ext cx="1643079" cy="16430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popis</a:t>
          </a:r>
        </a:p>
      </dsp:txBody>
      <dsp:txXfrm>
        <a:off x="1213717" y="2731451"/>
        <a:ext cx="1161833" cy="116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7C1C-C14E-4209-B6A7-8EC63106FCDB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E42D-60D9-4D42-B87C-F662E90C1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9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E42D-60D9-4D42-B87C-F662E90C1E2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2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A6D1-6AC3-44E9-A8B2-2191387014C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9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CA406-AFEE-4A52-AA46-2B1BF450B8A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852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7EBE-34F1-45AC-A718-AC0B3A81B0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02894-73CD-45D6-B0B4-FFAC32FB4D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45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7895-26F1-4816-8741-1C27AC5949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167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B95F6-E836-4DB4-85CA-83AF8B2C770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768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C1B55-2281-41F5-B665-883B8A2AA7E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17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8E1F3-E858-432D-8DFA-9D416A9703F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10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F4DCB-3F83-4472-8B4F-2E96F675ACC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88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73206-B43F-4584-B35F-9176DAE7F2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56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3DD9A-D60F-45FF-B7FC-7FC603B1772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93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502894-73CD-45D6-B0B4-FFAC32FB4D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5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py.cz/turisticka?source=coor&amp;id=14.370874156570437%2C50.511535592917504&amp;x=14.3810022&amp;y=50.5110444&amp;z=1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ord.cz/2017/10/ktere-zeme-ovladaji-automobilovy-prumysl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pravy.aktualne.cz/zahranici/evropsky-parlament/jaderna-energie-v-eu/r~a057698278a611ec8b18ac1f6b220ee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3F75B7-3725-4BD7-B211-17B01E7C5D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48128" y="4055417"/>
            <a:ext cx="4075654" cy="166009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cs-CZ" altLang="cs-CZ" sz="4000" b="1" dirty="0">
                <a:latin typeface="Arial Black" panose="020B0A04020102020204" pitchFamily="34" charset="0"/>
              </a:rPr>
              <a:t>MAPY </a:t>
            </a:r>
            <a:br>
              <a:rPr lang="cs-CZ" altLang="cs-CZ" sz="4000" b="1" dirty="0">
                <a:latin typeface="Arial Black" panose="020B0A04020102020204" pitchFamily="34" charset="0"/>
              </a:rPr>
            </a:br>
            <a:r>
              <a:rPr lang="cs-CZ" altLang="cs-CZ" sz="4000" b="1" dirty="0">
                <a:latin typeface="Arial Black" panose="020B0A04020102020204" pitchFamily="34" charset="0"/>
              </a:rPr>
              <a:t>A JEJÍ OBSAH</a:t>
            </a:r>
            <a:br>
              <a:rPr lang="en-US" altLang="cs-CZ" sz="4000" b="1" dirty="0">
                <a:latin typeface="Arial Black" panose="020B0A04020102020204" pitchFamily="34" charset="0"/>
              </a:rPr>
            </a:br>
            <a:r>
              <a:rPr lang="cs-CZ" altLang="cs-CZ" sz="4000" b="1" dirty="0">
                <a:latin typeface="Arial Black" panose="020B0A04020102020204" pitchFamily="34" charset="0"/>
              </a:rPr>
              <a:t>Druhy map</a:t>
            </a:r>
          </a:p>
        </p:txBody>
      </p:sp>
      <p:pic>
        <p:nvPicPr>
          <p:cNvPr id="8" name="Obrázek 7" descr="Výsledek obrázku pro globus">
            <a:extLst>
              <a:ext uri="{FF2B5EF4-FFF2-40B4-BE49-F238E27FC236}">
                <a16:creationId xmlns:a16="http://schemas.microsoft.com/office/drawing/2014/main" id="{872F8ADD-8234-45B0-9803-6B851CAD4BA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8594" b="2"/>
          <a:stretch/>
        </p:blipFill>
        <p:spPr bwMode="auto">
          <a:xfrm>
            <a:off x="0" y="492344"/>
            <a:ext cx="4150473" cy="6165299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Výsledek obrázku pro mapa">
            <a:extLst>
              <a:ext uri="{FF2B5EF4-FFF2-40B4-BE49-F238E27FC236}">
                <a16:creationId xmlns:a16="http://schemas.microsoft.com/office/drawing/2014/main" id="{AAD023E5-74EC-4B68-99A2-17E3FBF73147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r="20743" b="-1"/>
          <a:stretch/>
        </p:blipFill>
        <p:spPr bwMode="auto">
          <a:xfrm>
            <a:off x="6002150" y="5"/>
            <a:ext cx="4918386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761E7C9-E50F-7A10-18B1-63B1F0ED9271}"/>
              </a:ext>
            </a:extLst>
          </p:cNvPr>
          <p:cNvSpPr/>
          <p:nvPr/>
        </p:nvSpPr>
        <p:spPr>
          <a:xfrm>
            <a:off x="1833032" y="332656"/>
            <a:ext cx="46348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 zmenšený, současně zkreslený 2D model povrchu Země.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212A7CF-6C91-AB16-DA47-77CB628A9BE5}"/>
              </a:ext>
            </a:extLst>
          </p:cNvPr>
          <p:cNvSpPr/>
          <p:nvPr/>
        </p:nvSpPr>
        <p:spPr>
          <a:xfrm>
            <a:off x="4135039" y="4285299"/>
            <a:ext cx="2805273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Globus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 zmenšený 3D model planety </a:t>
            </a:r>
            <a:b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Země.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262977-4A2C-EA24-B165-226D4B0A109C}"/>
              </a:ext>
            </a:extLst>
          </p:cNvPr>
          <p:cNvSpPr txBox="1"/>
          <p:nvPr/>
        </p:nvSpPr>
        <p:spPr>
          <a:xfrm>
            <a:off x="3889343" y="599715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</a:rPr>
              <a:t>Mapami se zabývá - KARTOGRAFIE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9">
            <a:extLst>
              <a:ext uri="{FF2B5EF4-FFF2-40B4-BE49-F238E27FC236}">
                <a16:creationId xmlns:a16="http://schemas.microsoft.com/office/drawing/2014/main" id="{AFC0D0FF-9C8E-4C53-8788-E947981B8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852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admořská výška – Wikipedie">
            <a:extLst>
              <a:ext uri="{FF2B5EF4-FFF2-40B4-BE49-F238E27FC236}">
                <a16:creationId xmlns:a16="http://schemas.microsoft.com/office/drawing/2014/main" id="{1D073BD9-638A-67C5-D7FD-3DB5F106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81" y="4797152"/>
            <a:ext cx="305692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BA300BC3-C451-4416-8B1C-F450E9095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044" y="766205"/>
            <a:ext cx="4368602" cy="142721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cs-CZ" sz="5400" b="1" dirty="0">
                <a:latin typeface="Arial Black" panose="020B0A04020102020204" pitchFamily="34" charset="0"/>
              </a:rPr>
              <a:t>VÝŠKOPIS</a:t>
            </a:r>
            <a:br>
              <a:rPr lang="cs-CZ" altLang="cs-CZ" sz="5400" b="1" dirty="0">
                <a:latin typeface="Arial Black" panose="020B0A04020102020204" pitchFamily="34" charset="0"/>
              </a:rPr>
            </a:br>
            <a:r>
              <a:rPr lang="cs-CZ" altLang="cs-CZ" sz="2700" b="1" dirty="0"/>
              <a:t>Základem pro určování výškopisu je NADMOŘSKÁ VÝŠKA</a:t>
            </a:r>
            <a:endParaRPr lang="en-US" alt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15666EE-3A80-F509-04C9-BBA6AEC89F86}"/>
              </a:ext>
            </a:extLst>
          </p:cNvPr>
          <p:cNvSpPr txBox="1"/>
          <p:nvPr/>
        </p:nvSpPr>
        <p:spPr>
          <a:xfrm>
            <a:off x="4807646" y="251303"/>
            <a:ext cx="100811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Mapy.cz</a:t>
            </a:r>
            <a:endParaRPr 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723842C-C935-4F75-AC68-42281BCEBBB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-1525" y="2752075"/>
            <a:ext cx="4896544" cy="3580437"/>
          </a:xfrm>
        </p:spPr>
        <p:txBody>
          <a:bodyPr vert="horz" lIns="91440" tIns="45720" rIns="91440" bIns="45720" rtlCol="0">
            <a:normAutofit/>
          </a:bodyPr>
          <a:lstStyle/>
          <a:p>
            <a:pPr marL="533400"/>
            <a:r>
              <a:rPr lang="cs-CZ" altLang="cs-CZ" b="1" dirty="0">
                <a:solidFill>
                  <a:srgbClr val="FF0000"/>
                </a:solidFill>
              </a:rPr>
              <a:t>Pomocí barev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(čím vyšší </a:t>
            </a:r>
            <a:br>
              <a:rPr lang="cs-CZ" altLang="cs-CZ" dirty="0"/>
            </a:br>
            <a:r>
              <a:rPr lang="cs-CZ" altLang="cs-CZ" dirty="0"/>
              <a:t>tím tmavší);</a:t>
            </a:r>
          </a:p>
          <a:p>
            <a:pPr marL="533400"/>
            <a:r>
              <a:rPr lang="cs-CZ" altLang="cs-CZ" b="1" dirty="0">
                <a:solidFill>
                  <a:srgbClr val="FF0000"/>
                </a:solidFill>
              </a:rPr>
              <a:t>Kóty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(výškový bod označený tečkou s popisem);</a:t>
            </a:r>
          </a:p>
          <a:p>
            <a:pPr marL="533400"/>
            <a:r>
              <a:rPr lang="cs-CZ" altLang="cs-CZ" b="1" dirty="0">
                <a:solidFill>
                  <a:srgbClr val="FF0000"/>
                </a:solidFill>
              </a:rPr>
              <a:t>Vrstevnice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(čára spojující místa se stejnou výškou).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103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CFF544-5585-43C3-9833-7BC0657D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Vrstevnice</a:t>
            </a:r>
            <a:endParaRPr lang="cs-CZ" sz="3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56" name="Group 103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03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Jak používat turistickou mapu | jaktak.cz">
            <a:extLst>
              <a:ext uri="{FF2B5EF4-FFF2-40B4-BE49-F238E27FC236}">
                <a16:creationId xmlns:a16="http://schemas.microsoft.com/office/drawing/2014/main" id="{26D0199D-E87D-F2BD-9E7D-60B58A867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0" t="106" r="23857" b="-106"/>
          <a:stretch/>
        </p:blipFill>
        <p:spPr bwMode="auto">
          <a:xfrm>
            <a:off x="4636008" y="10"/>
            <a:ext cx="75559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Zástupný obsah 2">
            <a:extLst>
              <a:ext uri="{FF2B5EF4-FFF2-40B4-BE49-F238E27FC236}">
                <a16:creationId xmlns:a16="http://schemas.microsoft.com/office/drawing/2014/main" id="{B2482D96-0B3B-6FFD-32E6-BA77A218B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804" y="2968036"/>
            <a:ext cx="4282817" cy="3181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Čáry spojující stejnou nadmořskou výšku;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 s kótou a barvou můžeme rychle posoudit terén;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Údolí, rovina, kopec, nejvyšší vrchol.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9E75FE3-6D5F-4397-8994-CE6644487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072" y="956179"/>
            <a:ext cx="4676723" cy="13631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cs-CZ" sz="5400" b="1" dirty="0">
                <a:latin typeface="Arial Black" panose="020B0A04020102020204" pitchFamily="34" charset="0"/>
              </a:rPr>
              <a:t>POLOHOPIS</a:t>
            </a:r>
            <a:br>
              <a:rPr lang="cs-CZ" altLang="cs-CZ" sz="5400" b="1" dirty="0">
                <a:latin typeface="Arial Black" panose="020B0A04020102020204" pitchFamily="34" charset="0"/>
              </a:rPr>
            </a:br>
            <a:r>
              <a:rPr lang="cs-CZ" altLang="cs-CZ" sz="2700" b="1" dirty="0">
                <a:latin typeface="Arial" panose="020B0604020202020204" pitchFamily="34" charset="0"/>
                <a:cs typeface="Arial" panose="020B0604020202020204" pitchFamily="34" charset="0"/>
              </a:rPr>
              <a:t>Znázorní co vidíme v terénu (toky, silnice, sídla, lesy atd.)</a:t>
            </a:r>
            <a:br>
              <a:rPr lang="cs-CZ" alt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D8D5D6-C231-4346-A228-76B5799F3B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6354" y="2852762"/>
            <a:ext cx="4447808" cy="34718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pomocí bodových nebo liniových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SMLUVENÝCH ZNAČEK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(v legendě);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Podrobné mapy – zobrazeno skoro vše;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Přehledné mapy (světadíly) – jen důležité;</a:t>
            </a: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513304DF-0C95-45C7-AEC5-A315C3049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852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sledek obrázku pro polohopis">
            <a:extLst>
              <a:ext uri="{FF2B5EF4-FFF2-40B4-BE49-F238E27FC236}">
                <a16:creationId xmlns:a16="http://schemas.microsoft.com/office/drawing/2014/main" id="{F0F3A4BB-D48B-31FE-57F6-798DDCB2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6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83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VÃ½sledek obrÃ¡zku pro mapovÃ© znaÄky">
            <a:extLst>
              <a:ext uri="{FF2B5EF4-FFF2-40B4-BE49-F238E27FC236}">
                <a16:creationId xmlns:a16="http://schemas.microsoft.com/office/drawing/2014/main" id="{9D9B35BE-017B-1DAD-DA56-CC16C105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018" y="1075188"/>
            <a:ext cx="6190102" cy="5142004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CEFE5D-DE44-93B7-4C9A-8262E46B688D}"/>
              </a:ext>
            </a:extLst>
          </p:cNvPr>
          <p:cNvSpPr txBox="1"/>
          <p:nvPr/>
        </p:nvSpPr>
        <p:spPr>
          <a:xfrm>
            <a:off x="986018" y="548680"/>
            <a:ext cx="6910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SMLUVENÉ ZNAČKY V LEGENDĚ MAPY</a:t>
            </a:r>
            <a:endParaRPr lang="cs-CZ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197D318-72B1-46CF-8A90-5409CBC6E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927008"/>
            <a:ext cx="4447808" cy="13552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cs-CZ" sz="5400" b="1" dirty="0">
                <a:latin typeface="Arial Black" panose="020B0A04020102020204" pitchFamily="34" charset="0"/>
              </a:rPr>
              <a:t>POPIS</a:t>
            </a:r>
            <a:br>
              <a:rPr lang="cs-CZ" altLang="cs-CZ" sz="5400" b="1" dirty="0">
                <a:latin typeface="Arial Black" panose="020B0A04020102020204" pitchFamily="34" charset="0"/>
              </a:rPr>
            </a:b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Bez něj by jsme se </a:t>
            </a:r>
            <a:b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700" dirty="0">
                <a:latin typeface="Arial" panose="020B0604020202020204" pitchFamily="34" charset="0"/>
                <a:cs typeface="Arial" panose="020B0604020202020204" pitchFamily="34" charset="0"/>
              </a:rPr>
              <a:t>v mapách nevyznali</a:t>
            </a:r>
            <a:br>
              <a:rPr lang="cs-CZ" altLang="cs-C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71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1367BD-D8E2-4448-9974-F25C97BDE7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0080" y="2872899"/>
            <a:ext cx="4879856" cy="36341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Názvy se rozlišují:</a:t>
            </a:r>
          </a:p>
          <a:p>
            <a:pPr marL="533400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Velikostí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písma</a:t>
            </a:r>
          </a:p>
          <a:p>
            <a:pPr marL="533400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Tvarem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písma</a:t>
            </a:r>
          </a:p>
          <a:p>
            <a:pPr marL="533400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Barvou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písma</a:t>
            </a:r>
          </a:p>
          <a:p>
            <a:pPr marL="533400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Důležitá je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čitelnost </a:t>
            </a:r>
            <a:b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a přehlednost!!!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657891D7-3670-42C9-9AD5-7B989600F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8523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E5A0B6-B7C4-6E9F-ABA9-7F87B6E8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25" y="4019386"/>
            <a:ext cx="3030164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5400" b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Měřítko</a:t>
            </a:r>
            <a:r>
              <a:rPr lang="cs-CZ" b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na mapě</a:t>
            </a:r>
            <a:endParaRPr lang="cs-CZ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říklad 1: Příklad 1:">
            <a:extLst>
              <a:ext uri="{FF2B5EF4-FFF2-40B4-BE49-F238E27FC236}">
                <a16:creationId xmlns:a16="http://schemas.microsoft.com/office/drawing/2014/main" id="{8542A062-9415-69D2-ABA0-9079C67C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918" y="475134"/>
            <a:ext cx="9306164" cy="2842277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3B3D6-6059-4483-A336-78D04160A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020" y="3731489"/>
            <a:ext cx="7984296" cy="279230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Vyjadřuje poměrovou vzdálenost na mapě oproti skutečnosti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…. Příklad …</a:t>
            </a:r>
            <a:b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1 : 10 000 …. 1 cm na mapě = 10 000 cm </a:t>
            </a:r>
            <a:b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ve skutečnosti, převodem zjistíme 100 m </a:t>
            </a:r>
            <a:b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(podrobná mapa)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1 : 100 000 …. 1 cm na mapě = 100 000 cm </a:t>
            </a:r>
            <a:b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ve skutečnosti, převodem zjistíme 10 km </a:t>
            </a:r>
            <a:b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(méně podrobná mapa)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9F1ABFB-51CE-D8CF-CFFD-2D8EFEE6AF36}"/>
              </a:ext>
            </a:extLst>
          </p:cNvPr>
          <p:cNvCxnSpPr/>
          <p:nvPr/>
        </p:nvCxnSpPr>
        <p:spPr>
          <a:xfrm>
            <a:off x="3431704" y="3939511"/>
            <a:ext cx="0" cy="23762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7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2E2B808-D800-7103-77C4-46FAE76F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745031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2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Úkol … do sešitu</a:t>
            </a:r>
          </a:p>
        </p:txBody>
      </p:sp>
      <p:pic>
        <p:nvPicPr>
          <p:cNvPr id="1026" name="Picture 2" descr="Měřítko mapy | Slovní úloha | Na mapě s měřítkem | Doučování z matiky |  Stream">
            <a:extLst>
              <a:ext uri="{FF2B5EF4-FFF2-40B4-BE49-F238E27FC236}">
                <a16:creationId xmlns:a16="http://schemas.microsoft.com/office/drawing/2014/main" id="{F9929CF6-1129-6E3D-C7BB-B72E9035B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 b="61074"/>
          <a:stretch/>
        </p:blipFill>
        <p:spPr bwMode="auto">
          <a:xfrm>
            <a:off x="839416" y="2276872"/>
            <a:ext cx="110892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2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ěřítko mapy | Slovní úloha | Na mapě s měřítkem | Doučování z matiky |  Stream">
            <a:extLst>
              <a:ext uri="{FF2B5EF4-FFF2-40B4-BE49-F238E27FC236}">
                <a16:creationId xmlns:a16="http://schemas.microsoft.com/office/drawing/2014/main" id="{F9929CF6-1129-6E3D-C7BB-B72E9035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4" y="411414"/>
            <a:ext cx="10729192" cy="60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8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ĚŘÍTKO MAPY - vypočítej vzdálenost ve skutečnosti Quiz">
            <a:extLst>
              <a:ext uri="{FF2B5EF4-FFF2-40B4-BE49-F238E27FC236}">
                <a16:creationId xmlns:a16="http://schemas.microsoft.com/office/drawing/2014/main" id="{E89E9334-09E8-5793-E80D-86A3FE615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7494" r="4245" b="5710"/>
          <a:stretch/>
        </p:blipFill>
        <p:spPr bwMode="auto">
          <a:xfrm>
            <a:off x="407368" y="390369"/>
            <a:ext cx="7604968" cy="60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06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931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FE88815-D652-EEFC-365A-BD2993847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100" y="260649"/>
            <a:ext cx="5211861" cy="1564976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40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Co je to mapa?</a:t>
            </a:r>
            <a:br>
              <a:rPr lang="cs-CZ" altLang="cs-CZ" sz="40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altLang="cs-CZ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Mapa je znázornění zemského povrchu v rovině.</a:t>
            </a:r>
            <a:endParaRPr lang="cs-CZ" altLang="cs-CZ" sz="2800" b="1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55A332BF-CCBC-49B9-A312-9712A3DDB3A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45470" y="1988840"/>
            <a:ext cx="5584924" cy="4351338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457200"/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Při tvorbě dochází ke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zkreslení</a:t>
            </a: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 (čím menší </a:t>
            </a:r>
            <a:b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území mapa znázorňuje, tím menší je zkreslení);</a:t>
            </a:r>
          </a:p>
          <a:p>
            <a:pPr marL="457200"/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Zobrazení na mapě je zmenšeno proti skutečnosti –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měřítko mapy</a:t>
            </a:r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/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Všechny mapy jsou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orientovány k severu.</a:t>
            </a:r>
          </a:p>
        </p:txBody>
      </p:sp>
      <p:sp>
        <p:nvSpPr>
          <p:cNvPr id="3079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Picture 12">
            <a:extLst>
              <a:ext uri="{FF2B5EF4-FFF2-40B4-BE49-F238E27FC236}">
                <a16:creationId xmlns:a16="http://schemas.microsoft.com/office/drawing/2014/main" id="{5E236FDA-CA20-4133-9069-33CB85668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19489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id="{B5F6F95B-F331-42B6-82ED-5461A8AAD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r="21087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E5338A-79B8-4974-ABA2-27007961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351772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Určování severu v přírodě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Související obrázek">
            <a:extLst>
              <a:ext uri="{FF2B5EF4-FFF2-40B4-BE49-F238E27FC236}">
                <a16:creationId xmlns:a16="http://schemas.microsoft.com/office/drawing/2014/main" id="{3D168C27-BE79-4C5A-9F20-DEB647AD8E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b="8291"/>
          <a:stretch/>
        </p:blipFill>
        <p:spPr bwMode="auto">
          <a:xfrm>
            <a:off x="623392" y="360659"/>
            <a:ext cx="4608512" cy="582042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25884F-2D2A-4290-AB8C-22518D7D9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5960" y="1837687"/>
            <a:ext cx="5458838" cy="48599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Kompas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/srovnáme ručičku na sever/,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Lišejníky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(sever),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 noci nejjasnější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hvězda „Severka“,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Podle slunce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/ráno východ, večer západ,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 poledne jih, podle stínů/.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Kostel a úly.</a:t>
            </a:r>
          </a:p>
        </p:txBody>
      </p:sp>
    </p:spTree>
    <p:extLst>
      <p:ext uri="{BB962C8B-B14F-4D97-AF65-F5344CB8AC3E}">
        <p14:creationId xmlns:p14="http://schemas.microsoft.com/office/powerpoint/2010/main" val="346960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ouvisející obrázek">
            <a:extLst>
              <a:ext uri="{FF2B5EF4-FFF2-40B4-BE49-F238E27FC236}">
                <a16:creationId xmlns:a16="http://schemas.microsoft.com/office/drawing/2014/main" id="{1C280461-626F-4018-B127-D4790E506A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58403"/>
            <a:ext cx="4278896" cy="534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Výsledek obrázku pro směrová růžice">
            <a:extLst>
              <a:ext uri="{FF2B5EF4-FFF2-40B4-BE49-F238E27FC236}">
                <a16:creationId xmlns:a16="http://schemas.microsoft.com/office/drawing/2014/main" id="{174268F6-B665-31FB-9F4A-1FAEBA03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8261" r="15257" b="13361"/>
          <a:stretch/>
        </p:blipFill>
        <p:spPr bwMode="auto">
          <a:xfrm>
            <a:off x="5519936" y="3284984"/>
            <a:ext cx="4464496" cy="3141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3BD89F-2AE2-BF27-AEE2-095F2BE9BEC2}"/>
              </a:ext>
            </a:extLst>
          </p:cNvPr>
          <p:cNvSpPr txBox="1"/>
          <p:nvPr/>
        </p:nvSpPr>
        <p:spPr>
          <a:xfrm>
            <a:off x="5591944" y="548680"/>
            <a:ext cx="5544616" cy="238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horní části „tištěné“ mapy je vždy sever 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/anglické ekvivalenty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pamatovat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– </a:t>
            </a:r>
            <a:r>
              <a:rPr lang="cs-CZ" sz="2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(N)</a:t>
            </a:r>
            <a:r>
              <a:rPr lang="cs-CZ" sz="2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</a:t>
            </a:r>
            <a:b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(J)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– </a:t>
            </a:r>
            <a:r>
              <a:rPr lang="cs-CZ" sz="2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</a:t>
            </a:r>
            <a:r>
              <a:rPr lang="cs-CZ" sz="2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outh</a:t>
            </a:r>
            <a:b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(V)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ýchod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– </a:t>
            </a:r>
            <a:r>
              <a:rPr lang="cs-CZ" sz="2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</a:t>
            </a:r>
            <a:r>
              <a:rPr lang="cs-CZ" sz="2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</a:t>
            </a:r>
            <a:b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(Z)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ápad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– </a:t>
            </a:r>
            <a:r>
              <a:rPr lang="cs-CZ" sz="2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(W)</a:t>
            </a:r>
            <a:r>
              <a:rPr lang="cs-CZ" sz="2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6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2B12D-E934-8B25-D147-1C15F08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416328"/>
            <a:ext cx="3281748" cy="1143000"/>
          </a:xfrm>
        </p:spPr>
        <p:txBody>
          <a:bodyPr/>
          <a:lstStyle/>
          <a:p>
            <a:pPr algn="l"/>
            <a:r>
              <a:rPr lang="cs-CZ" sz="6000" b="1" dirty="0">
                <a:latin typeface="Arial Black" panose="020B0A04020102020204" pitchFamily="34" charset="0"/>
              </a:rPr>
              <a:t>Azimut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6D118-7945-A3D6-C083-9BCEDA5E4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463" y="1601862"/>
            <a:ext cx="4156207" cy="264700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Topografický azimut je </a:t>
            </a:r>
            <a:r>
              <a:rPr lang="cs-CZ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úhel</a:t>
            </a:r>
            <a:r>
              <a:rPr lang="cs-CZ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který ve vodorovné rovině svírá určitý směr se </a:t>
            </a:r>
            <a:r>
              <a:rPr lang="cs-CZ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směrem severním.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4724B-1A13-720F-0EB6-244007D48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7" y="4155908"/>
            <a:ext cx="3810000" cy="22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buzola">
            <a:extLst>
              <a:ext uri="{FF2B5EF4-FFF2-40B4-BE49-F238E27FC236}">
                <a16:creationId xmlns:a16="http://schemas.microsoft.com/office/drawing/2014/main" id="{77D5CEA0-4412-704D-146A-5FB8E99B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b="12895"/>
          <a:stretch/>
        </p:blipFill>
        <p:spPr bwMode="auto">
          <a:xfrm>
            <a:off x="6871854" y="395513"/>
            <a:ext cx="3293269" cy="2625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 pole 1">
            <a:extLst>
              <a:ext uri="{FF2B5EF4-FFF2-40B4-BE49-F238E27FC236}">
                <a16:creationId xmlns:a16="http://schemas.microsoft.com/office/drawing/2014/main" id="{5DB7B520-92FD-CFD8-A3D2-0BDE92441AFE}"/>
              </a:ext>
            </a:extLst>
          </p:cNvPr>
          <p:cNvSpPr txBox="1"/>
          <p:nvPr/>
        </p:nvSpPr>
        <p:spPr>
          <a:xfrm>
            <a:off x="6672064" y="3219295"/>
            <a:ext cx="3980883" cy="36933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cs-CZ" sz="2400" b="1" i="1" u="sng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buzola /zdokonalený kompas/</a:t>
            </a:r>
            <a:endParaRPr lang="cs-CZ" sz="11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452914D-78B9-4A17-B2DA-BED02E952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809" y="188640"/>
            <a:ext cx="2568190" cy="21434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altLang="cs-CZ" sz="32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Dělení map dle velikosti </a:t>
            </a:r>
            <a:br>
              <a:rPr lang="cs-CZ" altLang="cs-CZ" sz="32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altLang="cs-CZ" sz="32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a měřítka</a:t>
            </a:r>
          </a:p>
        </p:txBody>
      </p:sp>
      <p:sp>
        <p:nvSpPr>
          <p:cNvPr id="3102" name="Freeform: Shape 309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1" name="Freeform: Shape 310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3" name="Oval 310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91" name="Picture 19">
            <a:hlinkClick r:id="" action="ppaction://noaction"/>
            <a:extLst>
              <a:ext uri="{FF2B5EF4-FFF2-40B4-BE49-F238E27FC236}">
                <a16:creationId xmlns:a16="http://schemas.microsoft.com/office/drawing/2014/main" id="{AFEFF3B9-74DA-4D9D-8702-06E2255FD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10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hlinkClick r:id="" action="ppaction://noaction"/>
            <a:extLst>
              <a:ext uri="{FF2B5EF4-FFF2-40B4-BE49-F238E27FC236}">
                <a16:creationId xmlns:a16="http://schemas.microsoft.com/office/drawing/2014/main" id="{C7EE5C4C-9CB3-4000-940E-B330B0C5C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6" b="-4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hlinkClick r:id="" action="ppaction://noaction"/>
            <a:extLst>
              <a:ext uri="{FF2B5EF4-FFF2-40B4-BE49-F238E27FC236}">
                <a16:creationId xmlns:a16="http://schemas.microsoft.com/office/drawing/2014/main" id="{B7B70AC1-9046-49B3-8688-F00DEFE6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r="4221" b="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94" name="Rectangle 3">
            <a:extLst>
              <a:ext uri="{FF2B5EF4-FFF2-40B4-BE49-F238E27FC236}">
                <a16:creationId xmlns:a16="http://schemas.microsoft.com/office/drawing/2014/main" id="{0F5E81F4-FA57-C734-6309-320253C58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028617"/>
              </p:ext>
            </p:extLst>
          </p:nvPr>
        </p:nvGraphicFramePr>
        <p:xfrm>
          <a:off x="6582207" y="836712"/>
          <a:ext cx="541844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7E9F64-42A2-445D-B95F-87A5EF56A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656" y="205691"/>
            <a:ext cx="7772400" cy="762000"/>
          </a:xfrm>
        </p:spPr>
        <p:txBody>
          <a:bodyPr/>
          <a:lstStyle/>
          <a:p>
            <a:pPr algn="l"/>
            <a:r>
              <a:rPr lang="cs-CZ" altLang="cs-CZ" dirty="0">
                <a:latin typeface="Arial Black" panose="020B0A04020102020204" pitchFamily="34" charset="0"/>
              </a:rPr>
              <a:t>Dělení map podle druhu</a:t>
            </a:r>
          </a:p>
        </p:txBody>
      </p:sp>
      <p:graphicFrame>
        <p:nvGraphicFramePr>
          <p:cNvPr id="8206" name="Rectangle 3">
            <a:extLst>
              <a:ext uri="{FF2B5EF4-FFF2-40B4-BE49-F238E27FC236}">
                <a16:creationId xmlns:a16="http://schemas.microsoft.com/office/drawing/2014/main" id="{1EF7D8E8-FC9B-B800-4EE5-0E4C1BC93C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735168"/>
              </p:ext>
            </p:extLst>
          </p:nvPr>
        </p:nvGraphicFramePr>
        <p:xfrm>
          <a:off x="670794" y="1124744"/>
          <a:ext cx="5059830" cy="52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9" name="Line 7">
            <a:extLst>
              <a:ext uri="{FF2B5EF4-FFF2-40B4-BE49-F238E27FC236}">
                <a16:creationId xmlns:a16="http://schemas.microsoft.com/office/drawing/2014/main" id="{0D3C6013-2200-40AD-82FA-00A2AE7F8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9855" y="1021637"/>
            <a:ext cx="3060687" cy="319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B484128E-7CE5-4B38-8439-8339B16FD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721" y="3573016"/>
            <a:ext cx="1656184" cy="146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9" name="Obrázek 8" descr="Výsledek obrázku pro fyzická mapa evropy">
            <a:extLst>
              <a:ext uri="{FF2B5EF4-FFF2-40B4-BE49-F238E27FC236}">
                <a16:creationId xmlns:a16="http://schemas.microsoft.com/office/drawing/2014/main" id="{8F636144-9880-45A0-BFF2-EDB8EBAA38F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45" y="360170"/>
            <a:ext cx="3704682" cy="24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politická mapa evropy">
            <a:extLst>
              <a:ext uri="{FF2B5EF4-FFF2-40B4-BE49-F238E27FC236}">
                <a16:creationId xmlns:a16="http://schemas.microsoft.com/office/drawing/2014/main" id="{7C3E538C-1927-4374-81DC-21F5779514C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24" y="2940885"/>
            <a:ext cx="3205859" cy="244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VÃ½sledek obrÃ¡zku pro turistickÃ¡ mapa">
            <a:extLst>
              <a:ext uri="{FF2B5EF4-FFF2-40B4-BE49-F238E27FC236}">
                <a16:creationId xmlns:a16="http://schemas.microsoft.com/office/drawing/2014/main" id="{FA2312C4-ACC1-4D1B-A963-EEDA77DCE3B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27" y="1271688"/>
            <a:ext cx="2260215" cy="160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náboženství v evropě – Seznam.cz">
            <a:extLst>
              <a:ext uri="{FF2B5EF4-FFF2-40B4-BE49-F238E27FC236}">
                <a16:creationId xmlns:a16="http://schemas.microsoft.com/office/drawing/2014/main" id="{8F6A69A8-7948-F991-FACE-CC263A12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45" y="3933056"/>
            <a:ext cx="3552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128CB9A-6B4C-572E-97F2-6FAF049F3E9E}"/>
              </a:ext>
            </a:extLst>
          </p:cNvPr>
          <p:cNvCxnSpPr>
            <a:cxnSpLocks/>
          </p:cNvCxnSpPr>
          <p:nvPr/>
        </p:nvCxnSpPr>
        <p:spPr>
          <a:xfrm>
            <a:off x="4968397" y="6021288"/>
            <a:ext cx="3524074" cy="14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58A89-A3B0-466F-9737-4622BC5D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05" y="142488"/>
            <a:ext cx="7772400" cy="1143000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Další druhy tematických map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AA1AD51-1448-42EB-BFD6-1807E3CD2F06}"/>
              </a:ext>
            </a:extLst>
          </p:cNvPr>
          <p:cNvSpPr/>
          <p:nvPr/>
        </p:nvSpPr>
        <p:spPr>
          <a:xfrm>
            <a:off x="481350" y="1052736"/>
            <a:ext cx="84229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Hustota zalidnění</a:t>
            </a:r>
            <a:endParaRPr lang="cs-CZ" sz="2800" dirty="0"/>
          </a:p>
        </p:txBody>
      </p:sp>
      <p:pic>
        <p:nvPicPr>
          <p:cNvPr id="3074" name="Picture 2" descr="Obyvatelstvo demografie - PDF Stažení zdarma">
            <a:extLst>
              <a:ext uri="{FF2B5EF4-FFF2-40B4-BE49-F238E27FC236}">
                <a16:creationId xmlns:a16="http://schemas.microsoft.com/office/drawing/2014/main" id="{60D15B45-4F70-6D34-7971-DC1BD94D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81300"/>
            <a:ext cx="8688128" cy="48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2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58A89-A3B0-466F-9737-4622BC5D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05" y="142488"/>
            <a:ext cx="7772400" cy="1143000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Další druhy tematických map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D8BA5B-4F4D-4612-A34A-D7166A8C01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883733"/>
            <a:ext cx="705678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AA1AD51-1448-42EB-BFD6-1807E3CD2F06}"/>
              </a:ext>
            </a:extLst>
          </p:cNvPr>
          <p:cNvSpPr/>
          <p:nvPr/>
        </p:nvSpPr>
        <p:spPr>
          <a:xfrm>
            <a:off x="481350" y="1052736"/>
            <a:ext cx="84229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Synoptická mapa</a:t>
            </a: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mapa dokládající stav a vývoj počasí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37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E6FD0A6-DBD2-4789-9D71-D7FF8A078D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00808"/>
            <a:ext cx="8496944" cy="444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ED539A8-A3BF-4EDF-B6F8-8CEF27EBF418}"/>
              </a:ext>
            </a:extLst>
          </p:cNvPr>
          <p:cNvSpPr/>
          <p:nvPr/>
        </p:nvSpPr>
        <p:spPr>
          <a:xfrm>
            <a:off x="482202" y="1052736"/>
            <a:ext cx="5332363" cy="1454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Katastrální mapa</a:t>
            </a: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obsahuje zobrazení hranic katastrálních území, pozemků, obvodů budov …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D1469FF-6CFF-292B-16AC-D71BEE55ED0C}"/>
              </a:ext>
            </a:extLst>
          </p:cNvPr>
          <p:cNvSpPr txBox="1">
            <a:spLocks/>
          </p:cNvSpPr>
          <p:nvPr/>
        </p:nvSpPr>
        <p:spPr>
          <a:xfrm>
            <a:off x="475605" y="14248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solidFill>
                  <a:srgbClr val="FF0000"/>
                </a:solidFill>
                <a:latin typeface="Arial Black" panose="020B0A04020102020204" pitchFamily="34" charset="0"/>
              </a:rPr>
              <a:t>Další druhy tematických map</a:t>
            </a:r>
            <a:endParaRPr lang="cs-CZ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E8A815-2A29-B7AD-A3CD-D2A73207A3BE}"/>
              </a:ext>
            </a:extLst>
          </p:cNvPr>
          <p:cNvSpPr txBox="1"/>
          <p:nvPr/>
        </p:nvSpPr>
        <p:spPr>
          <a:xfrm>
            <a:off x="695400" y="5963910"/>
            <a:ext cx="194421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/>
              <a:t>www.ikatastr.cz</a:t>
            </a:r>
          </a:p>
        </p:txBody>
      </p:sp>
    </p:spTree>
    <p:extLst>
      <p:ext uri="{BB962C8B-B14F-4D97-AF65-F5344CB8AC3E}">
        <p14:creationId xmlns:p14="http://schemas.microsoft.com/office/powerpoint/2010/main" val="42832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ED539A8-A3BF-4EDF-B6F8-8CEF27EBF418}"/>
              </a:ext>
            </a:extLst>
          </p:cNvPr>
          <p:cNvSpPr/>
          <p:nvPr/>
        </p:nvSpPr>
        <p:spPr>
          <a:xfrm>
            <a:off x="530548" y="826520"/>
            <a:ext cx="7754117" cy="532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Tematická 3D mapa pro export automobilů r. 2016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D1469FF-6CFF-292B-16AC-D71BEE55ED0C}"/>
              </a:ext>
            </a:extLst>
          </p:cNvPr>
          <p:cNvSpPr txBox="1">
            <a:spLocks/>
          </p:cNvSpPr>
          <p:nvPr/>
        </p:nvSpPr>
        <p:spPr>
          <a:xfrm>
            <a:off x="475605" y="142488"/>
            <a:ext cx="7772400" cy="91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Další druhy tematických map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5A67AE-5650-31DD-A38C-8C1F18A89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3" b="7943"/>
          <a:stretch/>
        </p:blipFill>
        <p:spPr>
          <a:xfrm>
            <a:off x="1631504" y="1446353"/>
            <a:ext cx="8928992" cy="409283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738D0AC-5EDC-0263-1750-FA9AE87C3057}"/>
              </a:ext>
            </a:extLst>
          </p:cNvPr>
          <p:cNvSpPr txBox="1"/>
          <p:nvPr/>
        </p:nvSpPr>
        <p:spPr>
          <a:xfrm>
            <a:off x="497145" y="5626114"/>
            <a:ext cx="230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https://finlord.cz/2017/10/ktere-zeme-ovladaji-automobilovy-prumysl/</a:t>
            </a:r>
            <a:r>
              <a:rPr lang="cs-CZ" sz="1200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ABA5CC-F699-DD58-7428-489B8EC62C0F}"/>
              </a:ext>
            </a:extLst>
          </p:cNvPr>
          <p:cNvSpPr txBox="1"/>
          <p:nvPr/>
        </p:nvSpPr>
        <p:spPr>
          <a:xfrm>
            <a:off x="4655840" y="5949279"/>
            <a:ext cx="8378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https://zpravy.aktualne.cz/zahranici/evropsky-parlament/jaderna-energie-v-eu/r~a057698278a611ec8b18ac1f6b220ee8/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40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>
            <a:extLst>
              <a:ext uri="{FF2B5EF4-FFF2-40B4-BE49-F238E27FC236}">
                <a16:creationId xmlns:a16="http://schemas.microsoft.com/office/drawing/2014/main" id="{02F946B2-AAAF-44BE-BA53-A51D2A14131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3392" y="314589"/>
            <a:ext cx="8229600" cy="69485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600" b="1" dirty="0">
                <a:latin typeface="Arial Black" panose="020B0A04020102020204" pitchFamily="34" charset="0"/>
              </a:rPr>
              <a:t>OBSAH MAPY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7A48A-BC92-44CC-90D2-7A043A09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253" y="404664"/>
            <a:ext cx="533418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Na mapách rozlišujeme: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Výškopis </a:t>
            </a:r>
            <a:r>
              <a:rPr lang="cs-CZ" alt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(barvy, kóty, vrstevnice);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Polohopis</a:t>
            </a:r>
            <a:r>
              <a:rPr lang="cs-CZ" alt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(zakreslení toho co vidíme pomocí smluvených značek;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alt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(názvy);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Měřítko.</a:t>
            </a:r>
          </a:p>
          <a:p>
            <a:pPr marL="609600" indent="-609600" eaLnBrk="1" hangingPunct="1">
              <a:buNone/>
            </a:pPr>
            <a:r>
              <a:rPr lang="cs-CZ" altLang="cs-CZ" sz="2400" dirty="0"/>
              <a:t>	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 marL="609600" indent="-609600" eaLnBrk="1" hangingPunct="1">
              <a:buNone/>
            </a:pPr>
            <a:endParaRPr lang="cs-CZ" alt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BA83C7-B9B8-E4F4-BB82-27DB1DD6E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041969"/>
              </p:ext>
            </p:extLst>
          </p:nvPr>
        </p:nvGraphicFramePr>
        <p:xfrm>
          <a:off x="-744760" y="404664"/>
          <a:ext cx="856895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2170</TotalTime>
  <Words>635</Words>
  <Application>Microsoft Office PowerPoint</Application>
  <PresentationFormat>Širokoúhlá obrazovka</PresentationFormat>
  <Paragraphs>76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Default Design</vt:lpstr>
      <vt:lpstr>MAPY  A JEJÍ OBSAH Druhy map</vt:lpstr>
      <vt:lpstr>Co je to mapa? Mapa je znázornění zemského povrchu v rovině.</vt:lpstr>
      <vt:lpstr>Dělení map dle velikosti  a měřítka</vt:lpstr>
      <vt:lpstr>Dělení map podle druhu</vt:lpstr>
      <vt:lpstr>Další druhy tematických map</vt:lpstr>
      <vt:lpstr>Další druhy tematických map</vt:lpstr>
      <vt:lpstr>Prezentace aplikace PowerPoint</vt:lpstr>
      <vt:lpstr>Prezentace aplikace PowerPoint</vt:lpstr>
      <vt:lpstr>Prezentace aplikace PowerPoint</vt:lpstr>
      <vt:lpstr>VÝŠKOPIS Základem pro určování výškopisu je NADMOŘSKÁ VÝŠKA</vt:lpstr>
      <vt:lpstr>Vrstevnice</vt:lpstr>
      <vt:lpstr>POLOHOPIS Znázorní co vidíme v terénu (toky, silnice, sídla, lesy atd.) </vt:lpstr>
      <vt:lpstr>Prezentace aplikace PowerPoint</vt:lpstr>
      <vt:lpstr>Prezentace aplikace PowerPoint</vt:lpstr>
      <vt:lpstr>POPIS Bez něj by jsme se  v mapách nevyznali </vt:lpstr>
      <vt:lpstr>Měřítko na mapě</vt:lpstr>
      <vt:lpstr>Úkol … do sešitu</vt:lpstr>
      <vt:lpstr>Prezentace aplikace PowerPoint</vt:lpstr>
      <vt:lpstr>Prezentace aplikace PowerPoint</vt:lpstr>
      <vt:lpstr>Určování severu v přírodě</vt:lpstr>
      <vt:lpstr>Prezentace aplikace PowerPoint</vt:lpstr>
      <vt:lpstr>Azimut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A JEJÍ OBSAH</dc:title>
  <dc:creator>kk</dc:creator>
  <cp:lastModifiedBy>Coufal Petr</cp:lastModifiedBy>
  <cp:revision>10</cp:revision>
  <cp:lastPrinted>2022-10-03T20:55:05Z</cp:lastPrinted>
  <dcterms:created xsi:type="dcterms:W3CDTF">2005-10-03T04:55:25Z</dcterms:created>
  <dcterms:modified xsi:type="dcterms:W3CDTF">2022-11-07T19:53:00Z</dcterms:modified>
</cp:coreProperties>
</file>