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6" r:id="rId7"/>
    <p:sldId id="267" r:id="rId8"/>
    <p:sldId id="261" r:id="rId9"/>
    <p:sldId id="268" r:id="rId10"/>
    <p:sldId id="271" r:id="rId11"/>
    <p:sldId id="272" r:id="rId12"/>
    <p:sldId id="269" r:id="rId13"/>
    <p:sldId id="282" r:id="rId14"/>
    <p:sldId id="277" r:id="rId15"/>
    <p:sldId id="286" r:id="rId16"/>
    <p:sldId id="264" r:id="rId17"/>
    <p:sldId id="278" r:id="rId18"/>
    <p:sldId id="285" r:id="rId19"/>
    <p:sldId id="280" r:id="rId20"/>
    <p:sldId id="281" r:id="rId21"/>
    <p:sldId id="279" r:id="rId22"/>
    <p:sldId id="287" r:id="rId23"/>
    <p:sldId id="283" r:id="rId24"/>
    <p:sldId id="289" r:id="rId25"/>
    <p:sldId id="284" r:id="rId26"/>
  </p:sldIdLst>
  <p:sldSz cx="12192000" cy="6858000"/>
  <p:notesSz cx="6810375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8D3CB-0154-496E-80CC-C4F17DFF2517}" v="6" dt="2023-10-30T19:43:24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14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B416F61B-A20F-4E61-96B1-2D25C5A172B0}"/>
    <pc:docChg chg="custSel modSld">
      <pc:chgData name="Coufal Petr" userId="76484aeb-9507-44c9-a583-612a370dac90" providerId="ADAL" clId="{B416F61B-A20F-4E61-96B1-2D25C5A172B0}" dt="2023-10-18T06:47:52.976" v="5" actId="14100"/>
      <pc:docMkLst>
        <pc:docMk/>
      </pc:docMkLst>
      <pc:sldChg chg="modSp mod">
        <pc:chgData name="Coufal Petr" userId="76484aeb-9507-44c9-a583-612a370dac90" providerId="ADAL" clId="{B416F61B-A20F-4E61-96B1-2D25C5A172B0}" dt="2023-10-18T06:47:52.976" v="5" actId="14100"/>
        <pc:sldMkLst>
          <pc:docMk/>
          <pc:sldMk cId="3110594812" sldId="264"/>
        </pc:sldMkLst>
        <pc:spChg chg="mod">
          <ac:chgData name="Coufal Petr" userId="76484aeb-9507-44c9-a583-612a370dac90" providerId="ADAL" clId="{B416F61B-A20F-4E61-96B1-2D25C5A172B0}" dt="2023-10-18T06:47:52.976" v="5" actId="14100"/>
          <ac:spMkLst>
            <pc:docMk/>
            <pc:sldMk cId="3110594812" sldId="264"/>
            <ac:spMk id="3" creationId="{3B13A8C1-8540-2AE2-F32F-CE029866FDE0}"/>
          </ac:spMkLst>
        </pc:spChg>
      </pc:sldChg>
    </pc:docChg>
  </pc:docChgLst>
  <pc:docChgLst>
    <pc:chgData name="Coufal Petr" userId="76484aeb-9507-44c9-a583-612a370dac90" providerId="ADAL" clId="{AA93D683-98FD-4399-AC24-6281B95C6D03}"/>
    <pc:docChg chg="undo custSel addSld delSld modSld">
      <pc:chgData name="Coufal Petr" userId="76484aeb-9507-44c9-a583-612a370dac90" providerId="ADAL" clId="{AA93D683-98FD-4399-AC24-6281B95C6D03}" dt="2022-09-16T05:58:44.486" v="163" actId="478"/>
      <pc:docMkLst>
        <pc:docMk/>
      </pc:docMkLst>
      <pc:sldChg chg="modSp mod">
        <pc:chgData name="Coufal Petr" userId="76484aeb-9507-44c9-a583-612a370dac90" providerId="ADAL" clId="{AA93D683-98FD-4399-AC24-6281B95C6D03}" dt="2022-09-12T12:51:47.386" v="29" actId="14100"/>
        <pc:sldMkLst>
          <pc:docMk/>
          <pc:sldMk cId="1119082896" sldId="257"/>
        </pc:sldMkLst>
        <pc:spChg chg="mod">
          <ac:chgData name="Coufal Petr" userId="76484aeb-9507-44c9-a583-612a370dac90" providerId="ADAL" clId="{AA93D683-98FD-4399-AC24-6281B95C6D03}" dt="2022-09-12T12:50:48.886" v="14" actId="1076"/>
          <ac:spMkLst>
            <pc:docMk/>
            <pc:sldMk cId="1119082896" sldId="257"/>
            <ac:spMk id="2" creationId="{0E24A4B0-5FC7-8258-D21A-ECDD20F63123}"/>
          </ac:spMkLst>
        </pc:spChg>
        <pc:spChg chg="mod">
          <ac:chgData name="Coufal Petr" userId="76484aeb-9507-44c9-a583-612a370dac90" providerId="ADAL" clId="{AA93D683-98FD-4399-AC24-6281B95C6D03}" dt="2022-09-12T12:51:35.689" v="27" actId="20577"/>
          <ac:spMkLst>
            <pc:docMk/>
            <pc:sldMk cId="1119082896" sldId="257"/>
            <ac:spMk id="3" creationId="{6378483F-4113-8B98-E4E2-0A478241569F}"/>
          </ac:spMkLst>
        </pc:spChg>
        <pc:picChg chg="mod">
          <ac:chgData name="Coufal Petr" userId="76484aeb-9507-44c9-a583-612a370dac90" providerId="ADAL" clId="{AA93D683-98FD-4399-AC24-6281B95C6D03}" dt="2022-09-12T12:51:47.386" v="29" actId="14100"/>
          <ac:picMkLst>
            <pc:docMk/>
            <pc:sldMk cId="1119082896" sldId="257"/>
            <ac:picMk id="2050" creationId="{0927B3C8-A400-324E-CFA1-95CB71C2812F}"/>
          </ac:picMkLst>
        </pc:picChg>
      </pc:sldChg>
      <pc:sldChg chg="modSp mod">
        <pc:chgData name="Coufal Petr" userId="76484aeb-9507-44c9-a583-612a370dac90" providerId="ADAL" clId="{AA93D683-98FD-4399-AC24-6281B95C6D03}" dt="2022-09-12T12:52:25.355" v="38" actId="20577"/>
        <pc:sldMkLst>
          <pc:docMk/>
          <pc:sldMk cId="3572859380" sldId="258"/>
        </pc:sldMkLst>
        <pc:spChg chg="mod">
          <ac:chgData name="Coufal Petr" userId="76484aeb-9507-44c9-a583-612a370dac90" providerId="ADAL" clId="{AA93D683-98FD-4399-AC24-6281B95C6D03}" dt="2022-09-12T12:52:25.355" v="38" actId="20577"/>
          <ac:spMkLst>
            <pc:docMk/>
            <pc:sldMk cId="3572859380" sldId="258"/>
            <ac:spMk id="2" creationId="{C21B6565-295B-BB62-0138-236FA35042B1}"/>
          </ac:spMkLst>
        </pc:spChg>
        <pc:spChg chg="mod">
          <ac:chgData name="Coufal Petr" userId="76484aeb-9507-44c9-a583-612a370dac90" providerId="ADAL" clId="{AA93D683-98FD-4399-AC24-6281B95C6D03}" dt="2022-09-12T12:52:01.142" v="30" actId="14100"/>
          <ac:spMkLst>
            <pc:docMk/>
            <pc:sldMk cId="3572859380" sldId="258"/>
            <ac:spMk id="3" creationId="{93AF4F64-9004-B96F-6754-9CBAED040C85}"/>
          </ac:spMkLst>
        </pc:spChg>
      </pc:sldChg>
      <pc:sldChg chg="modSp mod">
        <pc:chgData name="Coufal Petr" userId="76484aeb-9507-44c9-a583-612a370dac90" providerId="ADAL" clId="{AA93D683-98FD-4399-AC24-6281B95C6D03}" dt="2022-09-12T13:08:24.703" v="108" actId="20577"/>
        <pc:sldMkLst>
          <pc:docMk/>
          <pc:sldMk cId="509737716" sldId="263"/>
        </pc:sldMkLst>
        <pc:spChg chg="mod">
          <ac:chgData name="Coufal Petr" userId="76484aeb-9507-44c9-a583-612a370dac90" providerId="ADAL" clId="{AA93D683-98FD-4399-AC24-6281B95C6D03}" dt="2022-09-12T13:08:24.703" v="108" actId="20577"/>
          <ac:spMkLst>
            <pc:docMk/>
            <pc:sldMk cId="509737716" sldId="263"/>
            <ac:spMk id="2" creationId="{447788A5-0319-C307-7DF8-067105F1D469}"/>
          </ac:spMkLst>
        </pc:spChg>
      </pc:sldChg>
      <pc:sldChg chg="modSp mod">
        <pc:chgData name="Coufal Petr" userId="76484aeb-9507-44c9-a583-612a370dac90" providerId="ADAL" clId="{AA93D683-98FD-4399-AC24-6281B95C6D03}" dt="2022-09-16T05:58:20.310" v="150" actId="404"/>
        <pc:sldMkLst>
          <pc:docMk/>
          <pc:sldMk cId="3110594812" sldId="264"/>
        </pc:sldMkLst>
        <pc:spChg chg="mod">
          <ac:chgData name="Coufal Petr" userId="76484aeb-9507-44c9-a583-612a370dac90" providerId="ADAL" clId="{AA93D683-98FD-4399-AC24-6281B95C6D03}" dt="2022-09-16T05:58:20.310" v="150" actId="404"/>
          <ac:spMkLst>
            <pc:docMk/>
            <pc:sldMk cId="3110594812" sldId="264"/>
            <ac:spMk id="2" creationId="{A6BE6A4D-EC2D-F79D-AA3D-8316BDB8954F}"/>
          </ac:spMkLst>
        </pc:spChg>
      </pc:sldChg>
      <pc:sldChg chg="addSp delSp modSp new mod setBg addAnim">
        <pc:chgData name="Coufal Petr" userId="76484aeb-9507-44c9-a583-612a370dac90" providerId="ADAL" clId="{AA93D683-98FD-4399-AC24-6281B95C6D03}" dt="2022-09-12T13:03:58.538" v="106" actId="14100"/>
        <pc:sldMkLst>
          <pc:docMk/>
          <pc:sldMk cId="3054043383" sldId="266"/>
        </pc:sldMkLst>
        <pc:spChg chg="mod ord">
          <ac:chgData name="Coufal Petr" userId="76484aeb-9507-44c9-a583-612a370dac90" providerId="ADAL" clId="{AA93D683-98FD-4399-AC24-6281B95C6D03}" dt="2022-09-12T13:02:54.747" v="101" actId="207"/>
          <ac:spMkLst>
            <pc:docMk/>
            <pc:sldMk cId="3054043383" sldId="266"/>
            <ac:spMk id="2" creationId="{CA81FBCE-13DE-4D10-A600-7DE78CA04770}"/>
          </ac:spMkLst>
        </pc:spChg>
        <pc:spChg chg="del">
          <ac:chgData name="Coufal Petr" userId="76484aeb-9507-44c9-a583-612a370dac90" providerId="ADAL" clId="{AA93D683-98FD-4399-AC24-6281B95C6D03}" dt="2022-09-12T13:01:36.534" v="79" actId="478"/>
          <ac:spMkLst>
            <pc:docMk/>
            <pc:sldMk cId="3054043383" sldId="266"/>
            <ac:spMk id="3" creationId="{2ADF3118-9C35-4E81-8163-914B5DB782A6}"/>
          </ac:spMkLst>
        </pc:spChg>
        <pc:spChg chg="add del">
          <ac:chgData name="Coufal Petr" userId="76484aeb-9507-44c9-a583-612a370dac90" providerId="ADAL" clId="{AA93D683-98FD-4399-AC24-6281B95C6D03}" dt="2022-09-12T13:02:36.995" v="98" actId="26606"/>
          <ac:spMkLst>
            <pc:docMk/>
            <pc:sldMk cId="3054043383" sldId="266"/>
            <ac:spMk id="1031" creationId="{87CC2527-562A-4F69-B487-4371E5B243E7}"/>
          </ac:spMkLst>
        </pc:spChg>
        <pc:spChg chg="add del">
          <ac:chgData name="Coufal Petr" userId="76484aeb-9507-44c9-a583-612a370dac90" providerId="ADAL" clId="{AA93D683-98FD-4399-AC24-6281B95C6D03}" dt="2022-09-12T13:02:36.995" v="97" actId="26606"/>
          <ac:spMkLst>
            <pc:docMk/>
            <pc:sldMk cId="3054043383" sldId="266"/>
            <ac:spMk id="1038" creationId="{87CC2527-562A-4F69-B487-4371E5B243E7}"/>
          </ac:spMkLst>
        </pc:spChg>
        <pc:spChg chg="add">
          <ac:chgData name="Coufal Petr" userId="76484aeb-9507-44c9-a583-612a370dac90" providerId="ADAL" clId="{AA93D683-98FD-4399-AC24-6281B95C6D03}" dt="2022-09-12T13:02:36.995" v="98" actId="26606"/>
          <ac:spMkLst>
            <pc:docMk/>
            <pc:sldMk cId="3054043383" sldId="266"/>
            <ac:spMk id="1042" creationId="{C1DD1A8A-57D5-4A81-AD04-532B043C5611}"/>
          </ac:spMkLst>
        </pc:spChg>
        <pc:spChg chg="add">
          <ac:chgData name="Coufal Petr" userId="76484aeb-9507-44c9-a583-612a370dac90" providerId="ADAL" clId="{AA93D683-98FD-4399-AC24-6281B95C6D03}" dt="2022-09-12T13:02:36.995" v="98" actId="26606"/>
          <ac:spMkLst>
            <pc:docMk/>
            <pc:sldMk cId="3054043383" sldId="266"/>
            <ac:spMk id="1043" creationId="{007891EC-4501-44ED-A8C8-B11B6DB767AB}"/>
          </ac:spMkLst>
        </pc:spChg>
        <pc:picChg chg="add mod">
          <ac:chgData name="Coufal Petr" userId="76484aeb-9507-44c9-a583-612a370dac90" providerId="ADAL" clId="{AA93D683-98FD-4399-AC24-6281B95C6D03}" dt="2022-09-12T13:03:58.538" v="106" actId="14100"/>
          <ac:picMkLst>
            <pc:docMk/>
            <pc:sldMk cId="3054043383" sldId="266"/>
            <ac:picMk id="1026" creationId="{DE3A4B0C-8C8F-4EF1-B7B1-A136C66BE9A4}"/>
          </ac:picMkLst>
        </pc:picChg>
        <pc:cxnChg chg="add del">
          <ac:chgData name="Coufal Petr" userId="76484aeb-9507-44c9-a583-612a370dac90" providerId="ADAL" clId="{AA93D683-98FD-4399-AC24-6281B95C6D03}" dt="2022-09-12T13:02:36.995" v="98" actId="26606"/>
          <ac:cxnSpMkLst>
            <pc:docMk/>
            <pc:sldMk cId="3054043383" sldId="266"/>
            <ac:cxnSpMk id="1033" creationId="{BCDAEC91-5BCE-4B55-9CC0-43EF94CB734B}"/>
          </ac:cxnSpMkLst>
        </pc:cxnChg>
        <pc:cxnChg chg="add del">
          <ac:chgData name="Coufal Petr" userId="76484aeb-9507-44c9-a583-612a370dac90" providerId="ADAL" clId="{AA93D683-98FD-4399-AC24-6281B95C6D03}" dt="2022-09-12T13:02:36.995" v="97" actId="26606"/>
          <ac:cxnSpMkLst>
            <pc:docMk/>
            <pc:sldMk cId="3054043383" sldId="266"/>
            <ac:cxnSpMk id="1040" creationId="{BCDAEC91-5BCE-4B55-9CC0-43EF94CB734B}"/>
          </ac:cxnSpMkLst>
        </pc:cxnChg>
      </pc:sldChg>
      <pc:sldChg chg="addSp delSp modSp new mod">
        <pc:chgData name="Coufal Petr" userId="76484aeb-9507-44c9-a583-612a370dac90" providerId="ADAL" clId="{AA93D683-98FD-4399-AC24-6281B95C6D03}" dt="2022-09-12T13:37:30.879" v="135" actId="1076"/>
        <pc:sldMkLst>
          <pc:docMk/>
          <pc:sldMk cId="4288679279" sldId="267"/>
        </pc:sldMkLst>
        <pc:spChg chg="mod ord">
          <ac:chgData name="Coufal Petr" userId="76484aeb-9507-44c9-a583-612a370dac90" providerId="ADAL" clId="{AA93D683-98FD-4399-AC24-6281B95C6D03}" dt="2022-09-12T13:37:20.877" v="132" actId="166"/>
          <ac:spMkLst>
            <pc:docMk/>
            <pc:sldMk cId="4288679279" sldId="267"/>
            <ac:spMk id="2" creationId="{A8EDA0F0-C45A-407A-8DE5-22FA9D71FA17}"/>
          </ac:spMkLst>
        </pc:spChg>
        <pc:spChg chg="del">
          <ac:chgData name="Coufal Petr" userId="76484aeb-9507-44c9-a583-612a370dac90" providerId="ADAL" clId="{AA93D683-98FD-4399-AC24-6281B95C6D03}" dt="2022-09-12T13:28:55.342" v="117" actId="478"/>
          <ac:spMkLst>
            <pc:docMk/>
            <pc:sldMk cId="4288679279" sldId="267"/>
            <ac:spMk id="3" creationId="{5DF4D4CA-0E06-4129-978C-64CAA1A0693C}"/>
          </ac:spMkLst>
        </pc:spChg>
        <pc:picChg chg="add mod">
          <ac:chgData name="Coufal Petr" userId="76484aeb-9507-44c9-a583-612a370dac90" providerId="ADAL" clId="{AA93D683-98FD-4399-AC24-6281B95C6D03}" dt="2022-09-12T13:37:30.879" v="135" actId="1076"/>
          <ac:picMkLst>
            <pc:docMk/>
            <pc:sldMk cId="4288679279" sldId="267"/>
            <ac:picMk id="2050" creationId="{1DB4F358-8452-429C-8875-5BA2E8E0253F}"/>
          </ac:picMkLst>
        </pc:picChg>
      </pc:sldChg>
      <pc:sldChg chg="new del">
        <pc:chgData name="Coufal Petr" userId="76484aeb-9507-44c9-a583-612a370dac90" providerId="ADAL" clId="{AA93D683-98FD-4399-AC24-6281B95C6D03}" dt="2022-09-12T13:38:33.221" v="137" actId="47"/>
        <pc:sldMkLst>
          <pc:docMk/>
          <pc:sldMk cId="2025099597" sldId="268"/>
        </pc:sldMkLst>
      </pc:sldChg>
      <pc:sldChg chg="addSp delSp modSp add mod">
        <pc:chgData name="Coufal Petr" userId="76484aeb-9507-44c9-a583-612a370dac90" providerId="ADAL" clId="{AA93D683-98FD-4399-AC24-6281B95C6D03}" dt="2022-09-12T13:39:01.577" v="144" actId="6549"/>
        <pc:sldMkLst>
          <pc:docMk/>
          <pc:sldMk cId="3880027566" sldId="268"/>
        </pc:sldMkLst>
        <pc:spChg chg="add mod">
          <ac:chgData name="Coufal Petr" userId="76484aeb-9507-44c9-a583-612a370dac90" providerId="ADAL" clId="{AA93D683-98FD-4399-AC24-6281B95C6D03}" dt="2022-09-12T13:39:01.577" v="144" actId="6549"/>
          <ac:spMkLst>
            <pc:docMk/>
            <pc:sldMk cId="3880027566" sldId="268"/>
            <ac:spMk id="5" creationId="{36C1AD92-5AC6-421E-9DBC-467CA474C99B}"/>
          </ac:spMkLst>
        </pc:spChg>
        <pc:picChg chg="del">
          <ac:chgData name="Coufal Petr" userId="76484aeb-9507-44c9-a583-612a370dac90" providerId="ADAL" clId="{AA93D683-98FD-4399-AC24-6281B95C6D03}" dt="2022-09-12T13:38:44.002" v="139" actId="478"/>
          <ac:picMkLst>
            <pc:docMk/>
            <pc:sldMk cId="3880027566" sldId="268"/>
            <ac:picMk id="5122" creationId="{DD08B329-D55B-EA49-A0E0-3721F31DD2F7}"/>
          </ac:picMkLst>
        </pc:picChg>
      </pc:sldChg>
      <pc:sldChg chg="new del">
        <pc:chgData name="Coufal Petr" userId="76484aeb-9507-44c9-a583-612a370dac90" providerId="ADAL" clId="{AA93D683-98FD-4399-AC24-6281B95C6D03}" dt="2022-09-16T05:58:31.971" v="152" actId="2696"/>
        <pc:sldMkLst>
          <pc:docMk/>
          <pc:sldMk cId="833382377" sldId="278"/>
        </pc:sldMkLst>
      </pc:sldChg>
      <pc:sldChg chg="delSp modSp add mod">
        <pc:chgData name="Coufal Petr" userId="76484aeb-9507-44c9-a583-612a370dac90" providerId="ADAL" clId="{AA93D683-98FD-4399-AC24-6281B95C6D03}" dt="2022-09-16T05:58:44.486" v="163" actId="478"/>
        <pc:sldMkLst>
          <pc:docMk/>
          <pc:sldMk cId="2182875134" sldId="278"/>
        </pc:sldMkLst>
        <pc:spChg chg="mod">
          <ac:chgData name="Coufal Petr" userId="76484aeb-9507-44c9-a583-612a370dac90" providerId="ADAL" clId="{AA93D683-98FD-4399-AC24-6281B95C6D03}" dt="2022-09-16T05:58:41.167" v="162" actId="20577"/>
          <ac:spMkLst>
            <pc:docMk/>
            <pc:sldMk cId="2182875134" sldId="278"/>
            <ac:spMk id="2" creationId="{A6BE6A4D-EC2D-F79D-AA3D-8316BDB8954F}"/>
          </ac:spMkLst>
        </pc:spChg>
        <pc:picChg chg="del">
          <ac:chgData name="Coufal Petr" userId="76484aeb-9507-44c9-a583-612a370dac90" providerId="ADAL" clId="{AA93D683-98FD-4399-AC24-6281B95C6D03}" dt="2022-09-16T05:58:44.486" v="163" actId="478"/>
          <ac:picMkLst>
            <pc:docMk/>
            <pc:sldMk cId="2182875134" sldId="278"/>
            <ac:picMk id="4" creationId="{CFDF1208-A8C6-97B8-ED0C-41B93F0CD935}"/>
          </ac:picMkLst>
        </pc:picChg>
      </pc:sldChg>
    </pc:docChg>
  </pc:docChgLst>
  <pc:docChgLst>
    <pc:chgData name="Coufal Petr" userId="76484aeb-9507-44c9-a583-612a370dac90" providerId="ADAL" clId="{1D98D3CB-0154-496E-80CC-C4F17DFF2517}"/>
    <pc:docChg chg="custSel modSld">
      <pc:chgData name="Coufal Petr" userId="76484aeb-9507-44c9-a583-612a370dac90" providerId="ADAL" clId="{1D98D3CB-0154-496E-80CC-C4F17DFF2517}" dt="2023-10-30T19:43:24.449" v="64" actId="14100"/>
      <pc:docMkLst>
        <pc:docMk/>
      </pc:docMkLst>
      <pc:sldChg chg="modSp mod">
        <pc:chgData name="Coufal Petr" userId="76484aeb-9507-44c9-a583-612a370dac90" providerId="ADAL" clId="{1D98D3CB-0154-496E-80CC-C4F17DFF2517}" dt="2023-10-30T19:26:12.059" v="45" actId="20577"/>
        <pc:sldMkLst>
          <pc:docMk/>
          <pc:sldMk cId="2182875134" sldId="278"/>
        </pc:sldMkLst>
        <pc:spChg chg="mod">
          <ac:chgData name="Coufal Petr" userId="76484aeb-9507-44c9-a583-612a370dac90" providerId="ADAL" clId="{1D98D3CB-0154-496E-80CC-C4F17DFF2517}" dt="2023-10-30T19:25:13.882" v="21" actId="1076"/>
          <ac:spMkLst>
            <pc:docMk/>
            <pc:sldMk cId="2182875134" sldId="278"/>
            <ac:spMk id="2" creationId="{A6BE6A4D-EC2D-F79D-AA3D-8316BDB8954F}"/>
          </ac:spMkLst>
        </pc:spChg>
        <pc:spChg chg="mod">
          <ac:chgData name="Coufal Petr" userId="76484aeb-9507-44c9-a583-612a370dac90" providerId="ADAL" clId="{1D98D3CB-0154-496E-80CC-C4F17DFF2517}" dt="2023-10-30T19:25:09.569" v="20" actId="1076"/>
          <ac:spMkLst>
            <pc:docMk/>
            <pc:sldMk cId="2182875134" sldId="278"/>
            <ac:spMk id="3" creationId="{8C3221CB-D050-11C5-A61C-5259A6E90FC5}"/>
          </ac:spMkLst>
        </pc:spChg>
        <pc:spChg chg="mod">
          <ac:chgData name="Coufal Petr" userId="76484aeb-9507-44c9-a583-612a370dac90" providerId="ADAL" clId="{1D98D3CB-0154-496E-80CC-C4F17DFF2517}" dt="2023-10-30T19:26:12.059" v="45" actId="20577"/>
          <ac:spMkLst>
            <pc:docMk/>
            <pc:sldMk cId="2182875134" sldId="278"/>
            <ac:spMk id="4" creationId="{03977338-4280-25A7-083C-E0DDB619B24B}"/>
          </ac:spMkLst>
        </pc:spChg>
      </pc:sldChg>
      <pc:sldChg chg="modSp mod">
        <pc:chgData name="Coufal Petr" userId="76484aeb-9507-44c9-a583-612a370dac90" providerId="ADAL" clId="{1D98D3CB-0154-496E-80CC-C4F17DFF2517}" dt="2023-10-30T19:42:47.529" v="61" actId="14100"/>
        <pc:sldMkLst>
          <pc:docMk/>
          <pc:sldMk cId="3641378092" sldId="283"/>
        </pc:sldMkLst>
        <pc:spChg chg="mod">
          <ac:chgData name="Coufal Petr" userId="76484aeb-9507-44c9-a583-612a370dac90" providerId="ADAL" clId="{1D98D3CB-0154-496E-80CC-C4F17DFF2517}" dt="2023-10-30T19:42:47.529" v="61" actId="14100"/>
          <ac:spMkLst>
            <pc:docMk/>
            <pc:sldMk cId="3641378092" sldId="283"/>
            <ac:spMk id="3" creationId="{271010E3-0DE9-7D0A-04BF-8F187854B57E}"/>
          </ac:spMkLst>
        </pc:spChg>
      </pc:sldChg>
      <pc:sldChg chg="modSp">
        <pc:chgData name="Coufal Petr" userId="76484aeb-9507-44c9-a583-612a370dac90" providerId="ADAL" clId="{1D98D3CB-0154-496E-80CC-C4F17DFF2517}" dt="2023-10-30T19:43:24.449" v="64" actId="14100"/>
        <pc:sldMkLst>
          <pc:docMk/>
          <pc:sldMk cId="4164189711" sldId="284"/>
        </pc:sldMkLst>
        <pc:picChg chg="mod">
          <ac:chgData name="Coufal Petr" userId="76484aeb-9507-44c9-a583-612a370dac90" providerId="ADAL" clId="{1D98D3CB-0154-496E-80CC-C4F17DFF2517}" dt="2023-10-30T19:43:24.449" v="64" actId="14100"/>
          <ac:picMkLst>
            <pc:docMk/>
            <pc:sldMk cId="4164189711" sldId="284"/>
            <ac:picMk id="4098" creationId="{731D3090-0B1D-0895-C6A6-CCA6A7761DBE}"/>
          </ac:picMkLst>
        </pc:picChg>
      </pc:sldChg>
      <pc:sldChg chg="modSp">
        <pc:chgData name="Coufal Petr" userId="76484aeb-9507-44c9-a583-612a370dac90" providerId="ADAL" clId="{1D98D3CB-0154-496E-80CC-C4F17DFF2517}" dt="2023-10-30T19:27:49.111" v="47" actId="14100"/>
        <pc:sldMkLst>
          <pc:docMk/>
          <pc:sldMk cId="4095574446" sldId="286"/>
        </pc:sldMkLst>
        <pc:picChg chg="mod">
          <ac:chgData name="Coufal Petr" userId="76484aeb-9507-44c9-a583-612a370dac90" providerId="ADAL" clId="{1D98D3CB-0154-496E-80CC-C4F17DFF2517}" dt="2023-10-30T19:27:49.111" v="47" actId="14100"/>
          <ac:picMkLst>
            <pc:docMk/>
            <pc:sldMk cId="4095574446" sldId="286"/>
            <ac:picMk id="1028" creationId="{526B18AB-5F6A-DD99-A552-5342ACD540BF}"/>
          </ac:picMkLst>
        </pc:picChg>
      </pc:sldChg>
      <pc:sldChg chg="modSp mod">
        <pc:chgData name="Coufal Petr" userId="76484aeb-9507-44c9-a583-612a370dac90" providerId="ADAL" clId="{1D98D3CB-0154-496E-80CC-C4F17DFF2517}" dt="2023-10-30T19:42:22.090" v="60" actId="20577"/>
        <pc:sldMkLst>
          <pc:docMk/>
          <pc:sldMk cId="2323854077" sldId="287"/>
        </pc:sldMkLst>
        <pc:spChg chg="mod">
          <ac:chgData name="Coufal Petr" userId="76484aeb-9507-44c9-a583-612a370dac90" providerId="ADAL" clId="{1D98D3CB-0154-496E-80CC-C4F17DFF2517}" dt="2023-10-30T19:42:22.090" v="60" actId="20577"/>
          <ac:spMkLst>
            <pc:docMk/>
            <pc:sldMk cId="2323854077" sldId="287"/>
            <ac:spMk id="3" creationId="{DE59CC4E-B827-3F9E-8B33-F9F13CD6A862}"/>
          </ac:spMkLst>
        </pc:spChg>
      </pc:sldChg>
    </pc:docChg>
  </pc:docChgLst>
  <pc:docChgLst>
    <pc:chgData name="Coufal Petr" userId="76484aeb-9507-44c9-a583-612a370dac90" providerId="ADAL" clId="{0DF24074-92F4-4D38-A5A0-B3D3B65703CD}"/>
    <pc:docChg chg="undo custSel addSld delSld modSld sldOrd">
      <pc:chgData name="Coufal Petr" userId="76484aeb-9507-44c9-a583-612a370dac90" providerId="ADAL" clId="{0DF24074-92F4-4D38-A5A0-B3D3B65703CD}" dt="2022-10-29T11:04:22.184" v="3278" actId="2696"/>
      <pc:docMkLst>
        <pc:docMk/>
      </pc:docMkLst>
      <pc:sldChg chg="addSp delSp modSp mod">
        <pc:chgData name="Coufal Petr" userId="76484aeb-9507-44c9-a583-612a370dac90" providerId="ADAL" clId="{0DF24074-92F4-4D38-A5A0-B3D3B65703CD}" dt="2022-10-09T20:36:48.953" v="2428" actId="208"/>
        <pc:sldMkLst>
          <pc:docMk/>
          <pc:sldMk cId="1119082896" sldId="257"/>
        </pc:sldMkLst>
        <pc:spChg chg="mod">
          <ac:chgData name="Coufal Petr" userId="76484aeb-9507-44c9-a583-612a370dac90" providerId="ADAL" clId="{0DF24074-92F4-4D38-A5A0-B3D3B65703CD}" dt="2022-08-29T19:43:42.619" v="1" actId="14100"/>
          <ac:spMkLst>
            <pc:docMk/>
            <pc:sldMk cId="1119082896" sldId="257"/>
            <ac:spMk id="2" creationId="{0E24A4B0-5FC7-8258-D21A-ECDD20F63123}"/>
          </ac:spMkLst>
        </pc:spChg>
        <pc:spChg chg="mod">
          <ac:chgData name="Coufal Petr" userId="76484aeb-9507-44c9-a583-612a370dac90" providerId="ADAL" clId="{0DF24074-92F4-4D38-A5A0-B3D3B65703CD}" dt="2022-08-30T20:54:14.784" v="380" actId="1076"/>
          <ac:spMkLst>
            <pc:docMk/>
            <pc:sldMk cId="1119082896" sldId="257"/>
            <ac:spMk id="3" creationId="{6378483F-4113-8B98-E4E2-0A478241569F}"/>
          </ac:spMkLst>
        </pc:spChg>
        <pc:spChg chg="add mod">
          <ac:chgData name="Coufal Petr" userId="76484aeb-9507-44c9-a583-612a370dac90" providerId="ADAL" clId="{0DF24074-92F4-4D38-A5A0-B3D3B65703CD}" dt="2022-10-09T20:36:48.953" v="2428" actId="208"/>
          <ac:spMkLst>
            <pc:docMk/>
            <pc:sldMk cId="1119082896" sldId="257"/>
            <ac:spMk id="5" creationId="{500C3F70-E969-C8A8-A295-814668ED5FE0}"/>
          </ac:spMkLst>
        </pc:spChg>
        <pc:spChg chg="del">
          <ac:chgData name="Coufal Petr" userId="76484aeb-9507-44c9-a583-612a370dac90" providerId="ADAL" clId="{0DF24074-92F4-4D38-A5A0-B3D3B65703CD}" dt="2022-08-29T19:43:39.082" v="0" actId="26606"/>
          <ac:spMkLst>
            <pc:docMk/>
            <pc:sldMk cId="1119082896" sldId="257"/>
            <ac:spMk id="2055" creationId="{2B97F24A-32CE-4C1C-A50D-3016B394DCFB}"/>
          </ac:spMkLst>
        </pc:spChg>
        <pc:spChg chg="del">
          <ac:chgData name="Coufal Petr" userId="76484aeb-9507-44c9-a583-612a370dac90" providerId="ADAL" clId="{0DF24074-92F4-4D38-A5A0-B3D3B65703CD}" dt="2022-08-29T19:43:39.082" v="0" actId="26606"/>
          <ac:spMkLst>
            <pc:docMk/>
            <pc:sldMk cId="1119082896" sldId="257"/>
            <ac:spMk id="2057" creationId="{CD8B4F24-440B-49E9-B85D-733523DC064B}"/>
          </ac:spMkLst>
        </pc:spChg>
        <pc:spChg chg="add">
          <ac:chgData name="Coufal Petr" userId="76484aeb-9507-44c9-a583-612a370dac90" providerId="ADAL" clId="{0DF24074-92F4-4D38-A5A0-B3D3B65703CD}" dt="2022-08-29T19:43:39.082" v="0" actId="26606"/>
          <ac:spMkLst>
            <pc:docMk/>
            <pc:sldMk cId="1119082896" sldId="257"/>
            <ac:spMk id="2062" creationId="{33CD251C-A887-4D2F-925B-FC097198538B}"/>
          </ac:spMkLst>
        </pc:spChg>
        <pc:spChg chg="add">
          <ac:chgData name="Coufal Petr" userId="76484aeb-9507-44c9-a583-612a370dac90" providerId="ADAL" clId="{0DF24074-92F4-4D38-A5A0-B3D3B65703CD}" dt="2022-08-29T19:43:39.082" v="0" actId="26606"/>
          <ac:spMkLst>
            <pc:docMk/>
            <pc:sldMk cId="1119082896" sldId="257"/>
            <ac:spMk id="2064" creationId="{3B2069EE-A08E-44F0-B3F9-3CF8CC2DCAD5}"/>
          </ac:spMkLst>
        </pc:spChg>
        <pc:grpChg chg="add">
          <ac:chgData name="Coufal Petr" userId="76484aeb-9507-44c9-a583-612a370dac90" providerId="ADAL" clId="{0DF24074-92F4-4D38-A5A0-B3D3B65703CD}" dt="2022-08-29T19:43:39.082" v="0" actId="26606"/>
          <ac:grpSpMkLst>
            <pc:docMk/>
            <pc:sldMk cId="1119082896" sldId="257"/>
            <ac:grpSpMk id="2066" creationId="{C9888C69-11CC-40BA-BABF-F9B7E11C9156}"/>
          </ac:grpSpMkLst>
        </pc:grpChg>
        <pc:picChg chg="mod">
          <ac:chgData name="Coufal Petr" userId="76484aeb-9507-44c9-a583-612a370dac90" providerId="ADAL" clId="{0DF24074-92F4-4D38-A5A0-B3D3B65703CD}" dt="2022-08-29T19:44:04.001" v="7" actId="1076"/>
          <ac:picMkLst>
            <pc:docMk/>
            <pc:sldMk cId="1119082896" sldId="257"/>
            <ac:picMk id="2050" creationId="{0927B3C8-A400-324E-CFA1-95CB71C2812F}"/>
          </ac:picMkLst>
        </pc:picChg>
      </pc:sldChg>
      <pc:sldChg chg="addSp modSp new mod setBg">
        <pc:chgData name="Coufal Petr" userId="76484aeb-9507-44c9-a583-612a370dac90" providerId="ADAL" clId="{0DF24074-92F4-4D38-A5A0-B3D3B65703CD}" dt="2022-09-15T16:02:17.184" v="1701" actId="113"/>
        <pc:sldMkLst>
          <pc:docMk/>
          <pc:sldMk cId="3572859380" sldId="258"/>
        </pc:sldMkLst>
        <pc:spChg chg="mod">
          <ac:chgData name="Coufal Petr" userId="76484aeb-9507-44c9-a583-612a370dac90" providerId="ADAL" clId="{0DF24074-92F4-4D38-A5A0-B3D3B65703CD}" dt="2022-08-30T20:48:10.853" v="335" actId="20577"/>
          <ac:spMkLst>
            <pc:docMk/>
            <pc:sldMk cId="3572859380" sldId="258"/>
            <ac:spMk id="2" creationId="{C21B6565-295B-BB62-0138-236FA35042B1}"/>
          </ac:spMkLst>
        </pc:spChg>
        <pc:spChg chg="mod">
          <ac:chgData name="Coufal Petr" userId="76484aeb-9507-44c9-a583-612a370dac90" providerId="ADAL" clId="{0DF24074-92F4-4D38-A5A0-B3D3B65703CD}" dt="2022-09-15T16:02:17.184" v="1701" actId="113"/>
          <ac:spMkLst>
            <pc:docMk/>
            <pc:sldMk cId="3572859380" sldId="258"/>
            <ac:spMk id="3" creationId="{93AF4F64-9004-B96F-6754-9CBAED040C85}"/>
          </ac:spMkLst>
        </pc:spChg>
        <pc:picChg chg="add mod">
          <ac:chgData name="Coufal Petr" userId="76484aeb-9507-44c9-a583-612a370dac90" providerId="ADAL" clId="{0DF24074-92F4-4D38-A5A0-B3D3B65703CD}" dt="2022-08-29T20:03:44.470" v="297" actId="26606"/>
          <ac:picMkLst>
            <pc:docMk/>
            <pc:sldMk cId="3572859380" sldId="258"/>
            <ac:picMk id="3074" creationId="{33C9C6DD-F789-35D7-07BC-ECB21F3E75BD}"/>
          </ac:picMkLst>
        </pc:picChg>
        <pc:cxnChg chg="add">
          <ac:chgData name="Coufal Petr" userId="76484aeb-9507-44c9-a583-612a370dac90" providerId="ADAL" clId="{0DF24074-92F4-4D38-A5A0-B3D3B65703CD}" dt="2022-08-29T20:03:44.470" v="297" actId="26606"/>
          <ac:cxnSpMkLst>
            <pc:docMk/>
            <pc:sldMk cId="3572859380" sldId="258"/>
            <ac:cxnSpMk id="3079" creationId="{A7F400EE-A8A5-48AF-B4D6-291B52C6F0B0}"/>
          </ac:cxnSpMkLst>
        </pc:cxnChg>
      </pc:sldChg>
      <pc:sldChg chg="delSp modSp add mod setBg delDesignElem">
        <pc:chgData name="Coufal Petr" userId="76484aeb-9507-44c9-a583-612a370dac90" providerId="ADAL" clId="{0DF24074-92F4-4D38-A5A0-B3D3B65703CD}" dt="2022-09-15T15:56:27.409" v="1688" actId="1076"/>
        <pc:sldMkLst>
          <pc:docMk/>
          <pc:sldMk cId="1852745479" sldId="261"/>
        </pc:sldMkLst>
        <pc:spChg chg="mod">
          <ac:chgData name="Coufal Petr" userId="76484aeb-9507-44c9-a583-612a370dac90" providerId="ADAL" clId="{0DF24074-92F4-4D38-A5A0-B3D3B65703CD}" dt="2022-09-15T15:56:19.849" v="1685" actId="1076"/>
          <ac:spMkLst>
            <pc:docMk/>
            <pc:sldMk cId="1852745479" sldId="261"/>
            <ac:spMk id="2" creationId="{A6BE6A4D-EC2D-F79D-AA3D-8316BDB8954F}"/>
          </ac:spMkLst>
        </pc:spChg>
        <pc:spChg chg="del">
          <ac:chgData name="Coufal Petr" userId="76484aeb-9507-44c9-a583-612a370dac90" providerId="ADAL" clId="{0DF24074-92F4-4D38-A5A0-B3D3B65703CD}" dt="2022-08-29T20:03:22.821" v="294"/>
          <ac:spMkLst>
            <pc:docMk/>
            <pc:sldMk cId="1852745479" sldId="261"/>
            <ac:spMk id="5129" creationId="{C4879EFC-8E62-4E00-973C-C45EE9EC676D}"/>
          </ac:spMkLst>
        </pc:spChg>
        <pc:spChg chg="del">
          <ac:chgData name="Coufal Petr" userId="76484aeb-9507-44c9-a583-612a370dac90" providerId="ADAL" clId="{0DF24074-92F4-4D38-A5A0-B3D3B65703CD}" dt="2022-08-29T20:03:22.821" v="294"/>
          <ac:spMkLst>
            <pc:docMk/>
            <pc:sldMk cId="1852745479" sldId="261"/>
            <ac:spMk id="5131" creationId="{D6A9C53F-5F90-40A5-8C85-5412D39C8C68}"/>
          </ac:spMkLst>
        </pc:spChg>
        <pc:picChg chg="mod">
          <ac:chgData name="Coufal Petr" userId="76484aeb-9507-44c9-a583-612a370dac90" providerId="ADAL" clId="{0DF24074-92F4-4D38-A5A0-B3D3B65703CD}" dt="2022-09-15T15:56:27.409" v="1688" actId="1076"/>
          <ac:picMkLst>
            <pc:docMk/>
            <pc:sldMk cId="1852745479" sldId="261"/>
            <ac:picMk id="5122" creationId="{DD08B329-D55B-EA49-A0E0-3721F31DD2F7}"/>
          </ac:picMkLst>
        </pc:picChg>
        <pc:picChg chg="del mod">
          <ac:chgData name="Coufal Petr" userId="76484aeb-9507-44c9-a583-612a370dac90" providerId="ADAL" clId="{0DF24074-92F4-4D38-A5A0-B3D3B65703CD}" dt="2022-09-04T20:32:35.730" v="655" actId="478"/>
          <ac:picMkLst>
            <pc:docMk/>
            <pc:sldMk cId="1852745479" sldId="261"/>
            <ac:picMk id="5124" creationId="{BC926AAC-1A23-2FD9-05DF-6AE698D53EAD}"/>
          </ac:picMkLst>
        </pc:picChg>
      </pc:sldChg>
      <pc:sldChg chg="addSp delSp modSp new mod ord setBg addAnim">
        <pc:chgData name="Coufal Petr" userId="76484aeb-9507-44c9-a583-612a370dac90" providerId="ADAL" clId="{0DF24074-92F4-4D38-A5A0-B3D3B65703CD}" dt="2022-09-12T17:40:13.975" v="672"/>
        <pc:sldMkLst>
          <pc:docMk/>
          <pc:sldMk cId="3302707686" sldId="262"/>
        </pc:sldMkLst>
        <pc:spChg chg="mod ord">
          <ac:chgData name="Coufal Petr" userId="76484aeb-9507-44c9-a583-612a370dac90" providerId="ADAL" clId="{0DF24074-92F4-4D38-A5A0-B3D3B65703CD}" dt="2022-08-30T20:51:41.227" v="362" actId="207"/>
          <ac:spMkLst>
            <pc:docMk/>
            <pc:sldMk cId="3302707686" sldId="262"/>
            <ac:spMk id="2" creationId="{83C5BAF2-2E58-73EA-BDF8-2ADFCE229225}"/>
          </ac:spMkLst>
        </pc:spChg>
        <pc:spChg chg="del">
          <ac:chgData name="Coufal Petr" userId="76484aeb-9507-44c9-a583-612a370dac90" providerId="ADAL" clId="{0DF24074-92F4-4D38-A5A0-B3D3B65703CD}" dt="2022-08-30T20:50:13.368" v="356" actId="478"/>
          <ac:spMkLst>
            <pc:docMk/>
            <pc:sldMk cId="3302707686" sldId="262"/>
            <ac:spMk id="3" creationId="{214FABE8-4174-9D05-C724-6E9AB3AD93C4}"/>
          </ac:spMkLst>
        </pc:spChg>
        <pc:spChg chg="add">
          <ac:chgData name="Coufal Petr" userId="76484aeb-9507-44c9-a583-612a370dac90" providerId="ADAL" clId="{0DF24074-92F4-4D38-A5A0-B3D3B65703CD}" dt="2022-08-30T20:50:24.613" v="358" actId="26606"/>
          <ac:spMkLst>
            <pc:docMk/>
            <pc:sldMk cId="3302707686" sldId="262"/>
            <ac:spMk id="4103" creationId="{37C89E4B-3C9F-44B9-8B86-D9E3D112D8EC}"/>
          </ac:spMkLst>
        </pc:spChg>
        <pc:picChg chg="add mod">
          <ac:chgData name="Coufal Petr" userId="76484aeb-9507-44c9-a583-612a370dac90" providerId="ADAL" clId="{0DF24074-92F4-4D38-A5A0-B3D3B65703CD}" dt="2022-08-30T20:50:24.613" v="358" actId="26606"/>
          <ac:picMkLst>
            <pc:docMk/>
            <pc:sldMk cId="3302707686" sldId="262"/>
            <ac:picMk id="4098" creationId="{833A8E07-BACF-9608-1612-905F911AD0BE}"/>
          </ac:picMkLst>
        </pc:picChg>
        <pc:cxnChg chg="add">
          <ac:chgData name="Coufal Petr" userId="76484aeb-9507-44c9-a583-612a370dac90" providerId="ADAL" clId="{0DF24074-92F4-4D38-A5A0-B3D3B65703CD}" dt="2022-08-30T20:50:24.613" v="358" actId="26606"/>
          <ac:cxnSpMkLst>
            <pc:docMk/>
            <pc:sldMk cId="3302707686" sldId="262"/>
            <ac:cxnSpMk id="4105" creationId="{AA2EAA10-076F-46BD-8F0F-B9A2FB77A85C}"/>
          </ac:cxnSpMkLst>
        </pc:cxnChg>
        <pc:cxnChg chg="add">
          <ac:chgData name="Coufal Petr" userId="76484aeb-9507-44c9-a583-612a370dac90" providerId="ADAL" clId="{0DF24074-92F4-4D38-A5A0-B3D3B65703CD}" dt="2022-08-30T20:50:24.613" v="358" actId="26606"/>
          <ac:cxnSpMkLst>
            <pc:docMk/>
            <pc:sldMk cId="3302707686" sldId="262"/>
            <ac:cxnSpMk id="4107" creationId="{D891E407-403B-4764-86C9-33A56D3BCAA3}"/>
          </ac:cxnSpMkLst>
        </pc:cxnChg>
      </pc:sldChg>
      <pc:sldChg chg="addSp delSp modSp new mod">
        <pc:chgData name="Coufal Petr" userId="76484aeb-9507-44c9-a583-612a370dac90" providerId="ADAL" clId="{0DF24074-92F4-4D38-A5A0-B3D3B65703CD}" dt="2022-09-15T16:04:27.002" v="1702" actId="1076"/>
        <pc:sldMkLst>
          <pc:docMk/>
          <pc:sldMk cId="509737716" sldId="263"/>
        </pc:sldMkLst>
        <pc:spChg chg="mod">
          <ac:chgData name="Coufal Petr" userId="76484aeb-9507-44c9-a583-612a370dac90" providerId="ADAL" clId="{0DF24074-92F4-4D38-A5A0-B3D3B65703CD}" dt="2022-09-15T16:04:27.002" v="1702" actId="1076"/>
          <ac:spMkLst>
            <pc:docMk/>
            <pc:sldMk cId="509737716" sldId="263"/>
            <ac:spMk id="2" creationId="{447788A5-0319-C307-7DF8-067105F1D469}"/>
          </ac:spMkLst>
        </pc:spChg>
        <pc:spChg chg="del mod">
          <ac:chgData name="Coufal Petr" userId="76484aeb-9507-44c9-a583-612a370dac90" providerId="ADAL" clId="{0DF24074-92F4-4D38-A5A0-B3D3B65703CD}" dt="2022-09-04T20:17:10.301" v="493" actId="478"/>
          <ac:spMkLst>
            <pc:docMk/>
            <pc:sldMk cId="509737716" sldId="263"/>
            <ac:spMk id="3" creationId="{A9C4B639-0D9B-B2E3-336E-190691CD81BE}"/>
          </ac:spMkLst>
        </pc:spChg>
        <pc:spChg chg="add mod">
          <ac:chgData name="Coufal Petr" userId="76484aeb-9507-44c9-a583-612a370dac90" providerId="ADAL" clId="{0DF24074-92F4-4D38-A5A0-B3D3B65703CD}" dt="2022-09-04T20:24:13.143" v="647" actId="1076"/>
          <ac:spMkLst>
            <pc:docMk/>
            <pc:sldMk cId="509737716" sldId="263"/>
            <ac:spMk id="11" creationId="{CA137703-50F6-F976-414D-ABB24A8BB528}"/>
          </ac:spMkLst>
        </pc:spChg>
        <pc:spChg chg="add mod">
          <ac:chgData name="Coufal Petr" userId="76484aeb-9507-44c9-a583-612a370dac90" providerId="ADAL" clId="{0DF24074-92F4-4D38-A5A0-B3D3B65703CD}" dt="2022-09-04T20:24:01.547" v="643" actId="1076"/>
          <ac:spMkLst>
            <pc:docMk/>
            <pc:sldMk cId="509737716" sldId="263"/>
            <ac:spMk id="13" creationId="{FBC62645-925E-DBD3-01D0-4F456C2868A3}"/>
          </ac:spMkLst>
        </pc:spChg>
        <pc:spChg chg="add mod">
          <ac:chgData name="Coufal Petr" userId="76484aeb-9507-44c9-a583-612a370dac90" providerId="ADAL" clId="{0DF24074-92F4-4D38-A5A0-B3D3B65703CD}" dt="2022-09-04T20:23:59.770" v="642" actId="1076"/>
          <ac:spMkLst>
            <pc:docMk/>
            <pc:sldMk cId="509737716" sldId="263"/>
            <ac:spMk id="15" creationId="{4C0EB1E2-E0F6-1A5D-FDE5-2FDCC91ACDC9}"/>
          </ac:spMkLst>
        </pc:spChg>
        <pc:spChg chg="add mod">
          <ac:chgData name="Coufal Petr" userId="76484aeb-9507-44c9-a583-612a370dac90" providerId="ADAL" clId="{0DF24074-92F4-4D38-A5A0-B3D3B65703CD}" dt="2022-09-04T20:24:03.753" v="644" actId="1076"/>
          <ac:spMkLst>
            <pc:docMk/>
            <pc:sldMk cId="509737716" sldId="263"/>
            <ac:spMk id="17" creationId="{90F849E5-2B81-98B9-559F-A6CB90DC1AEF}"/>
          </ac:spMkLst>
        </pc:spChg>
        <pc:picChg chg="add mod">
          <ac:chgData name="Coufal Petr" userId="76484aeb-9507-44c9-a583-612a370dac90" providerId="ADAL" clId="{0DF24074-92F4-4D38-A5A0-B3D3B65703CD}" dt="2022-09-04T20:13:07.165" v="386" actId="1076"/>
          <ac:picMkLst>
            <pc:docMk/>
            <pc:sldMk cId="509737716" sldId="263"/>
            <ac:picMk id="4" creationId="{62A6E6F6-28B7-18BA-328E-6C4834CCA167}"/>
          </ac:picMkLst>
        </pc:picChg>
        <pc:cxnChg chg="add mod">
          <ac:chgData name="Coufal Petr" userId="76484aeb-9507-44c9-a583-612a370dac90" providerId="ADAL" clId="{0DF24074-92F4-4D38-A5A0-B3D3B65703CD}" dt="2022-09-04T20:24:31.532" v="651" actId="14100"/>
          <ac:cxnSpMkLst>
            <pc:docMk/>
            <pc:sldMk cId="509737716" sldId="263"/>
            <ac:cxnSpMk id="6" creationId="{F46E4BBA-F37B-2E69-1887-7EF730A1421A}"/>
          </ac:cxnSpMkLst>
        </pc:cxnChg>
        <pc:cxnChg chg="add mod">
          <ac:chgData name="Coufal Petr" userId="76484aeb-9507-44c9-a583-612a370dac90" providerId="ADAL" clId="{0DF24074-92F4-4D38-A5A0-B3D3B65703CD}" dt="2022-09-04T20:24:18.918" v="649" actId="14100"/>
          <ac:cxnSpMkLst>
            <pc:docMk/>
            <pc:sldMk cId="509737716" sldId="263"/>
            <ac:cxnSpMk id="12" creationId="{44B6958C-4CDD-F0F7-9481-A85B60BAF2F4}"/>
          </ac:cxnSpMkLst>
        </pc:cxnChg>
        <pc:cxnChg chg="add mod">
          <ac:chgData name="Coufal Petr" userId="76484aeb-9507-44c9-a583-612a370dac90" providerId="ADAL" clId="{0DF24074-92F4-4D38-A5A0-B3D3B65703CD}" dt="2022-09-04T20:24:16.398" v="648" actId="14100"/>
          <ac:cxnSpMkLst>
            <pc:docMk/>
            <pc:sldMk cId="509737716" sldId="263"/>
            <ac:cxnSpMk id="14" creationId="{337F7752-5A03-2294-ACB1-59ABD2935689}"/>
          </ac:cxnSpMkLst>
        </pc:cxnChg>
        <pc:cxnChg chg="add mod">
          <ac:chgData name="Coufal Petr" userId="76484aeb-9507-44c9-a583-612a370dac90" providerId="ADAL" clId="{0DF24074-92F4-4D38-A5A0-B3D3B65703CD}" dt="2022-09-04T20:24:22.450" v="650" actId="14100"/>
          <ac:cxnSpMkLst>
            <pc:docMk/>
            <pc:sldMk cId="509737716" sldId="263"/>
            <ac:cxnSpMk id="16" creationId="{1C571FDD-7798-B73A-A16C-9A3712110D0D}"/>
          </ac:cxnSpMkLst>
        </pc:cxnChg>
      </pc:sldChg>
      <pc:sldChg chg="addSp delSp modSp add mod setBg addAnim delAnim">
        <pc:chgData name="Coufal Petr" userId="76484aeb-9507-44c9-a583-612a370dac90" providerId="ADAL" clId="{0DF24074-92F4-4D38-A5A0-B3D3B65703CD}" dt="2022-10-16T18:37:09.156" v="2659" actId="1076"/>
        <pc:sldMkLst>
          <pc:docMk/>
          <pc:sldMk cId="3110594812" sldId="264"/>
        </pc:sldMkLst>
        <pc:spChg chg="mod">
          <ac:chgData name="Coufal Petr" userId="76484aeb-9507-44c9-a583-612a370dac90" providerId="ADAL" clId="{0DF24074-92F4-4D38-A5A0-B3D3B65703CD}" dt="2022-10-16T17:57:46.085" v="2483" actId="14100"/>
          <ac:spMkLst>
            <pc:docMk/>
            <pc:sldMk cId="3110594812" sldId="264"/>
            <ac:spMk id="2" creationId="{A6BE6A4D-EC2D-F79D-AA3D-8316BDB8954F}"/>
          </ac:spMkLst>
        </pc:spChg>
        <pc:spChg chg="add mod">
          <ac:chgData name="Coufal Petr" userId="76484aeb-9507-44c9-a583-612a370dac90" providerId="ADAL" clId="{0DF24074-92F4-4D38-A5A0-B3D3B65703CD}" dt="2022-10-16T18:37:09.156" v="2659" actId="1076"/>
          <ac:spMkLst>
            <pc:docMk/>
            <pc:sldMk cId="3110594812" sldId="264"/>
            <ac:spMk id="3" creationId="{3B13A8C1-8540-2AE2-F32F-CE029866FDE0}"/>
          </ac:spMkLst>
        </pc:spChg>
        <pc:spChg chg="add del">
          <ac:chgData name="Coufal Petr" userId="76484aeb-9507-44c9-a583-612a370dac90" providerId="ADAL" clId="{0DF24074-92F4-4D38-A5A0-B3D3B65703CD}" dt="2022-09-12T18:46:34.636" v="1633" actId="26606"/>
          <ac:spMkLst>
            <pc:docMk/>
            <pc:sldMk cId="3110594812" sldId="264"/>
            <ac:spMk id="9" creationId="{665DBBEF-238B-476B-96AB-8AAC3224ECEA}"/>
          </ac:spMkLst>
        </pc:spChg>
        <pc:spChg chg="add del">
          <ac:chgData name="Coufal Petr" userId="76484aeb-9507-44c9-a583-612a370dac90" providerId="ADAL" clId="{0DF24074-92F4-4D38-A5A0-B3D3B65703CD}" dt="2022-09-12T18:46:34.636" v="1633" actId="26606"/>
          <ac:spMkLst>
            <pc:docMk/>
            <pc:sldMk cId="3110594812" sldId="264"/>
            <ac:spMk id="11" creationId="{3FCFB1DE-0B7E-48CC-BA90-B2AB0889F9D6}"/>
          </ac:spMkLst>
        </pc:spChg>
        <pc:spChg chg="add del">
          <ac:chgData name="Coufal Petr" userId="76484aeb-9507-44c9-a583-612a370dac90" providerId="ADAL" clId="{0DF24074-92F4-4D38-A5A0-B3D3B65703CD}" dt="2022-09-12T18:46:34.632" v="1632" actId="26606"/>
          <ac:spMkLst>
            <pc:docMk/>
            <pc:sldMk cId="3110594812" sldId="264"/>
            <ac:spMk id="16" creationId="{9B7AD9F6-8CE7-4299-8FC6-328F4DCD3FF9}"/>
          </ac:spMkLst>
        </pc:spChg>
        <pc:spChg chg="add del">
          <ac:chgData name="Coufal Petr" userId="76484aeb-9507-44c9-a583-612a370dac90" providerId="ADAL" clId="{0DF24074-92F4-4D38-A5A0-B3D3B65703CD}" dt="2022-09-12T18:46:34.632" v="1632" actId="26606"/>
          <ac:spMkLst>
            <pc:docMk/>
            <pc:sldMk cId="3110594812" sldId="264"/>
            <ac:spMk id="18" creationId="{3F9B0603-37C5-4312-AE4D-A3D015475403}"/>
          </ac:spMkLst>
        </pc:spChg>
        <pc:spChg chg="add">
          <ac:chgData name="Coufal Petr" userId="76484aeb-9507-44c9-a583-612a370dac90" providerId="ADAL" clId="{0DF24074-92F4-4D38-A5A0-B3D3B65703CD}" dt="2022-09-12T18:46:34.636" v="1633" actId="26606"/>
          <ac:spMkLst>
            <pc:docMk/>
            <pc:sldMk cId="3110594812" sldId="264"/>
            <ac:spMk id="20" creationId="{665DBBEF-238B-476B-96AB-8AAC3224ECEA}"/>
          </ac:spMkLst>
        </pc:spChg>
        <pc:spChg chg="add">
          <ac:chgData name="Coufal Petr" userId="76484aeb-9507-44c9-a583-612a370dac90" providerId="ADAL" clId="{0DF24074-92F4-4D38-A5A0-B3D3B65703CD}" dt="2022-09-12T18:46:34.636" v="1633" actId="26606"/>
          <ac:spMkLst>
            <pc:docMk/>
            <pc:sldMk cId="3110594812" sldId="264"/>
            <ac:spMk id="21" creationId="{3FCFB1DE-0B7E-48CC-BA90-B2AB0889F9D6}"/>
          </ac:spMkLst>
        </pc:spChg>
        <pc:picChg chg="add mod">
          <ac:chgData name="Coufal Petr" userId="76484aeb-9507-44c9-a583-612a370dac90" providerId="ADAL" clId="{0DF24074-92F4-4D38-A5A0-B3D3B65703CD}" dt="2022-10-03T17:54:13.180" v="2389" actId="14100"/>
          <ac:picMkLst>
            <pc:docMk/>
            <pc:sldMk cId="3110594812" sldId="264"/>
            <ac:picMk id="4" creationId="{CFDF1208-A8C6-97B8-ED0C-41B93F0CD935}"/>
          </ac:picMkLst>
        </pc:picChg>
        <pc:picChg chg="del">
          <ac:chgData name="Coufal Petr" userId="76484aeb-9507-44c9-a583-612a370dac90" providerId="ADAL" clId="{0DF24074-92F4-4D38-A5A0-B3D3B65703CD}" dt="2022-09-04T20:32:44.174" v="659" actId="478"/>
          <ac:picMkLst>
            <pc:docMk/>
            <pc:sldMk cId="3110594812" sldId="264"/>
            <ac:picMk id="5122" creationId="{DD08B329-D55B-EA49-A0E0-3721F31DD2F7}"/>
          </ac:picMkLst>
        </pc:picChg>
        <pc:picChg chg="del mod">
          <ac:chgData name="Coufal Petr" userId="76484aeb-9507-44c9-a583-612a370dac90" providerId="ADAL" clId="{0DF24074-92F4-4D38-A5A0-B3D3B65703CD}" dt="2022-09-12T18:30:52.036" v="1480" actId="478"/>
          <ac:picMkLst>
            <pc:docMk/>
            <pc:sldMk cId="3110594812" sldId="264"/>
            <ac:picMk id="5124" creationId="{BC926AAC-1A23-2FD9-05DF-6AE698D53EAD}"/>
          </ac:picMkLst>
        </pc:picChg>
      </pc:sldChg>
      <pc:sldChg chg="addSp delSp modSp new del mod">
        <pc:chgData name="Coufal Petr" userId="76484aeb-9507-44c9-a583-612a370dac90" providerId="ADAL" clId="{0DF24074-92F4-4D38-A5A0-B3D3B65703CD}" dt="2022-09-12T18:57:34.012" v="1644" actId="2696"/>
        <pc:sldMkLst>
          <pc:docMk/>
          <pc:sldMk cId="3252155460" sldId="265"/>
        </pc:sldMkLst>
        <pc:spChg chg="mod">
          <ac:chgData name="Coufal Petr" userId="76484aeb-9507-44c9-a583-612a370dac90" providerId="ADAL" clId="{0DF24074-92F4-4D38-A5A0-B3D3B65703CD}" dt="2022-09-12T18:53:54.639" v="1643" actId="14100"/>
          <ac:spMkLst>
            <pc:docMk/>
            <pc:sldMk cId="3252155460" sldId="265"/>
            <ac:spMk id="2" creationId="{5DEFC2EA-BB95-FB2B-C86F-F6D73456CA60}"/>
          </ac:spMkLst>
        </pc:spChg>
        <pc:spChg chg="mod">
          <ac:chgData name="Coufal Petr" userId="76484aeb-9507-44c9-a583-612a370dac90" providerId="ADAL" clId="{0DF24074-92F4-4D38-A5A0-B3D3B65703CD}" dt="2022-09-12T18:48:39.393" v="1640" actId="14100"/>
          <ac:spMkLst>
            <pc:docMk/>
            <pc:sldMk cId="3252155460" sldId="265"/>
            <ac:spMk id="3" creationId="{9CB84C8E-876A-0707-2B30-25CD024AD5CE}"/>
          </ac:spMkLst>
        </pc:spChg>
        <pc:spChg chg="add del">
          <ac:chgData name="Coufal Petr" userId="76484aeb-9507-44c9-a583-612a370dac90" providerId="ADAL" clId="{0DF24074-92F4-4D38-A5A0-B3D3B65703CD}" dt="2022-09-12T18:48:12.961" v="1637"/>
          <ac:spMkLst>
            <pc:docMk/>
            <pc:sldMk cId="3252155460" sldId="265"/>
            <ac:spMk id="4" creationId="{055F861A-31E8-6FFC-1D52-D5E02A0D048C}"/>
          </ac:spMkLst>
        </pc:spChg>
        <pc:spChg chg="add del">
          <ac:chgData name="Coufal Petr" userId="76484aeb-9507-44c9-a583-612a370dac90" providerId="ADAL" clId="{0DF24074-92F4-4D38-A5A0-B3D3B65703CD}" dt="2022-09-12T18:48:12.961" v="1637"/>
          <ac:spMkLst>
            <pc:docMk/>
            <pc:sldMk cId="3252155460" sldId="265"/>
            <ac:spMk id="5" creationId="{D3936CCE-8DA7-BEF0-70FB-885B97DC8A43}"/>
          </ac:spMkLst>
        </pc:spChg>
        <pc:picChg chg="add mod">
          <ac:chgData name="Coufal Petr" userId="76484aeb-9507-44c9-a583-612a370dac90" providerId="ADAL" clId="{0DF24074-92F4-4D38-A5A0-B3D3B65703CD}" dt="2022-09-12T18:53:35.994" v="1642" actId="1076"/>
          <ac:picMkLst>
            <pc:docMk/>
            <pc:sldMk cId="3252155460" sldId="265"/>
            <ac:picMk id="7" creationId="{34E837B0-1906-5903-05BD-901637BEB856}"/>
          </ac:picMkLst>
        </pc:picChg>
        <pc:picChg chg="add del">
          <ac:chgData name="Coufal Petr" userId="76484aeb-9507-44c9-a583-612a370dac90" providerId="ADAL" clId="{0DF24074-92F4-4D38-A5A0-B3D3B65703CD}" dt="2022-09-12T18:48:12.961" v="1637"/>
          <ac:picMkLst>
            <pc:docMk/>
            <pc:sldMk cId="3252155460" sldId="265"/>
            <ac:picMk id="4097" creationId="{E91B9637-C9C6-C0B1-69EB-3FB055BA0F47}"/>
          </ac:picMkLst>
        </pc:picChg>
      </pc:sldChg>
      <pc:sldChg chg="addSp modSp mod">
        <pc:chgData name="Coufal Petr" userId="76484aeb-9507-44c9-a583-612a370dac90" providerId="ADAL" clId="{0DF24074-92F4-4D38-A5A0-B3D3B65703CD}" dt="2022-09-15T15:56:05.322" v="1683" actId="1076"/>
        <pc:sldMkLst>
          <pc:docMk/>
          <pc:sldMk cId="3054043383" sldId="266"/>
        </pc:sldMkLst>
        <pc:spChg chg="mod">
          <ac:chgData name="Coufal Petr" userId="76484aeb-9507-44c9-a583-612a370dac90" providerId="ADAL" clId="{0DF24074-92F4-4D38-A5A0-B3D3B65703CD}" dt="2022-09-15T15:56:05.322" v="1683" actId="1076"/>
          <ac:spMkLst>
            <pc:docMk/>
            <pc:sldMk cId="3054043383" sldId="266"/>
            <ac:spMk id="2" creationId="{CA81FBCE-13DE-4D10-A600-7DE78CA04770}"/>
          </ac:spMkLst>
        </pc:spChg>
        <pc:spChg chg="add mod">
          <ac:chgData name="Coufal Petr" userId="76484aeb-9507-44c9-a583-612a370dac90" providerId="ADAL" clId="{0DF24074-92F4-4D38-A5A0-B3D3B65703CD}" dt="2022-09-15T15:55:57.596" v="1682" actId="208"/>
          <ac:spMkLst>
            <pc:docMk/>
            <pc:sldMk cId="3054043383" sldId="266"/>
            <ac:spMk id="7" creationId="{90B82215-F863-C40E-7CB5-EAB44226CBF0}"/>
          </ac:spMkLst>
        </pc:spChg>
        <pc:picChg chg="mod">
          <ac:chgData name="Coufal Petr" userId="76484aeb-9507-44c9-a583-612a370dac90" providerId="ADAL" clId="{0DF24074-92F4-4D38-A5A0-B3D3B65703CD}" dt="2022-09-12T17:39:16.852" v="670" actId="1076"/>
          <ac:picMkLst>
            <pc:docMk/>
            <pc:sldMk cId="3054043383" sldId="266"/>
            <ac:picMk id="1026" creationId="{DE3A4B0C-8C8F-4EF1-B7B1-A136C66BE9A4}"/>
          </ac:picMkLst>
        </pc:picChg>
      </pc:sldChg>
      <pc:sldChg chg="modSp mod">
        <pc:chgData name="Coufal Petr" userId="76484aeb-9507-44c9-a583-612a370dac90" providerId="ADAL" clId="{0DF24074-92F4-4D38-A5A0-B3D3B65703CD}" dt="2022-09-12T17:38:58.421" v="668" actId="20577"/>
        <pc:sldMkLst>
          <pc:docMk/>
          <pc:sldMk cId="4288679279" sldId="267"/>
        </pc:sldMkLst>
        <pc:spChg chg="mod">
          <ac:chgData name="Coufal Petr" userId="76484aeb-9507-44c9-a583-612a370dac90" providerId="ADAL" clId="{0DF24074-92F4-4D38-A5A0-B3D3B65703CD}" dt="2022-09-12T17:38:58.421" v="668" actId="20577"/>
          <ac:spMkLst>
            <pc:docMk/>
            <pc:sldMk cId="4288679279" sldId="267"/>
            <ac:spMk id="2" creationId="{A8EDA0F0-C45A-407A-8DE5-22FA9D71FA17}"/>
          </ac:spMkLst>
        </pc:spChg>
      </pc:sldChg>
      <pc:sldChg chg="addSp delSp modSp mod setBg">
        <pc:chgData name="Coufal Petr" userId="76484aeb-9507-44c9-a583-612a370dac90" providerId="ADAL" clId="{0DF24074-92F4-4D38-A5A0-B3D3B65703CD}" dt="2022-09-25T10:19:27.286" v="1795" actId="1076"/>
        <pc:sldMkLst>
          <pc:docMk/>
          <pc:sldMk cId="3880027566" sldId="268"/>
        </pc:sldMkLst>
        <pc:spChg chg="mod">
          <ac:chgData name="Coufal Petr" userId="76484aeb-9507-44c9-a583-612a370dac90" providerId="ADAL" clId="{0DF24074-92F4-4D38-A5A0-B3D3B65703CD}" dt="2022-09-25T10:19:27.286" v="1795" actId="1076"/>
          <ac:spMkLst>
            <pc:docMk/>
            <pc:sldMk cId="3880027566" sldId="268"/>
            <ac:spMk id="2" creationId="{A6BE6A4D-EC2D-F79D-AA3D-8316BDB8954F}"/>
          </ac:spMkLst>
        </pc:spChg>
        <pc:spChg chg="mod">
          <ac:chgData name="Coufal Petr" userId="76484aeb-9507-44c9-a583-612a370dac90" providerId="ADAL" clId="{0DF24074-92F4-4D38-A5A0-B3D3B65703CD}" dt="2022-09-25T10:19:21.215" v="1794" actId="1076"/>
          <ac:spMkLst>
            <pc:docMk/>
            <pc:sldMk cId="3880027566" sldId="268"/>
            <ac:spMk id="5" creationId="{36C1AD92-5AC6-421E-9DBC-467CA474C99B}"/>
          </ac:spMkLst>
        </pc:spChg>
        <pc:spChg chg="add del mod">
          <ac:chgData name="Coufal Petr" userId="76484aeb-9507-44c9-a583-612a370dac90" providerId="ADAL" clId="{0DF24074-92F4-4D38-A5A0-B3D3B65703CD}" dt="2022-09-12T18:21:51.425" v="1391" actId="21"/>
          <ac:spMkLst>
            <pc:docMk/>
            <pc:sldMk cId="3880027566" sldId="268"/>
            <ac:spMk id="6" creationId="{2084FC2E-2B06-61AC-9161-71D55C7B7BEB}"/>
          </ac:spMkLst>
        </pc:spChg>
        <pc:spChg chg="add mod">
          <ac:chgData name="Coufal Petr" userId="76484aeb-9507-44c9-a583-612a370dac90" providerId="ADAL" clId="{0DF24074-92F4-4D38-A5A0-B3D3B65703CD}" dt="2022-09-25T10:15:23.275" v="1731" actId="1076"/>
          <ac:spMkLst>
            <pc:docMk/>
            <pc:sldMk cId="3880027566" sldId="268"/>
            <ac:spMk id="17" creationId="{E637BC22-8251-17CA-340B-FE97A2DA21CB}"/>
          </ac:spMkLst>
        </pc:spChg>
        <pc:spChg chg="add">
          <ac:chgData name="Coufal Petr" userId="76484aeb-9507-44c9-a583-612a370dac90" providerId="ADAL" clId="{0DF24074-92F4-4D38-A5A0-B3D3B65703CD}" dt="2022-09-12T18:22:05.604" v="1392" actId="26606"/>
          <ac:spMkLst>
            <pc:docMk/>
            <pc:sldMk cId="3880027566" sldId="268"/>
            <ac:spMk id="1035" creationId="{2B566528-1B12-4246-9431-5C2D7D081168}"/>
          </ac:spMkLst>
        </pc:spChg>
        <pc:grpChg chg="add">
          <ac:chgData name="Coufal Petr" userId="76484aeb-9507-44c9-a583-612a370dac90" providerId="ADAL" clId="{0DF24074-92F4-4D38-A5A0-B3D3B65703CD}" dt="2022-09-12T18:22:05.604" v="1392" actId="26606"/>
          <ac:grpSpMkLst>
            <pc:docMk/>
            <pc:sldMk cId="3880027566" sldId="268"/>
            <ac:grpSpMk id="1037" creationId="{828A5161-06F1-46CF-8AD7-844680A59E13}"/>
          </ac:grpSpMkLst>
        </pc:grpChg>
        <pc:grpChg chg="add">
          <ac:chgData name="Coufal Petr" userId="76484aeb-9507-44c9-a583-612a370dac90" providerId="ADAL" clId="{0DF24074-92F4-4D38-A5A0-B3D3B65703CD}" dt="2022-09-12T18:22:05.604" v="1392" actId="26606"/>
          <ac:grpSpMkLst>
            <pc:docMk/>
            <pc:sldMk cId="3880027566" sldId="268"/>
            <ac:grpSpMk id="1041" creationId="{5995D10D-E9C9-47DB-AE7E-801FEF38F5C9}"/>
          </ac:grpSpMkLst>
        </pc:grpChg>
        <pc:picChg chg="add del mod">
          <ac:chgData name="Coufal Petr" userId="76484aeb-9507-44c9-a583-612a370dac90" providerId="ADAL" clId="{0DF24074-92F4-4D38-A5A0-B3D3B65703CD}" dt="2022-09-12T18:04:41.122" v="1092" actId="478"/>
          <ac:picMkLst>
            <pc:docMk/>
            <pc:sldMk cId="3880027566" sldId="268"/>
            <ac:picMk id="1026" creationId="{A86466BC-5B65-7270-1089-CA9B220431B3}"/>
          </ac:picMkLst>
        </pc:picChg>
        <pc:picChg chg="add del mod">
          <ac:chgData name="Coufal Petr" userId="76484aeb-9507-44c9-a583-612a370dac90" providerId="ADAL" clId="{0DF24074-92F4-4D38-A5A0-B3D3B65703CD}" dt="2022-09-12T18:04:39.459" v="1091" actId="478"/>
          <ac:picMkLst>
            <pc:docMk/>
            <pc:sldMk cId="3880027566" sldId="268"/>
            <ac:picMk id="1028" creationId="{353EE512-E33E-31B2-5916-0DA0B91AC058}"/>
          </ac:picMkLst>
        </pc:picChg>
        <pc:picChg chg="add mod">
          <ac:chgData name="Coufal Petr" userId="76484aeb-9507-44c9-a583-612a370dac90" providerId="ADAL" clId="{0DF24074-92F4-4D38-A5A0-B3D3B65703CD}" dt="2022-09-25T10:15:10.435" v="1730" actId="14100"/>
          <ac:picMkLst>
            <pc:docMk/>
            <pc:sldMk cId="3880027566" sldId="268"/>
            <ac:picMk id="1030" creationId="{CBF997F5-8DCD-A99F-DA68-A831802D7FDD}"/>
          </ac:picMkLst>
        </pc:picChg>
        <pc:picChg chg="add del mod">
          <ac:chgData name="Coufal Petr" userId="76484aeb-9507-44c9-a583-612a370dac90" providerId="ADAL" clId="{0DF24074-92F4-4D38-A5A0-B3D3B65703CD}" dt="2022-09-12T18:15:30.475" v="1339" actId="478"/>
          <ac:picMkLst>
            <pc:docMk/>
            <pc:sldMk cId="3880027566" sldId="268"/>
            <ac:picMk id="1032" creationId="{608E3C60-5EB5-D3BD-CD46-ED3FE31D146F}"/>
          </ac:picMkLst>
        </pc:picChg>
      </pc:sldChg>
      <pc:sldChg chg="addSp delSp modSp add del mod setBg">
        <pc:chgData name="Coufal Petr" userId="76484aeb-9507-44c9-a583-612a370dac90" providerId="ADAL" clId="{0DF24074-92F4-4D38-A5A0-B3D3B65703CD}" dt="2022-10-03T17:54:54.153" v="2395" actId="20577"/>
        <pc:sldMkLst>
          <pc:docMk/>
          <pc:sldMk cId="454242440" sldId="269"/>
        </pc:sldMkLst>
        <pc:spChg chg="del mod">
          <ac:chgData name="Coufal Petr" userId="76484aeb-9507-44c9-a583-612a370dac90" providerId="ADAL" clId="{0DF24074-92F4-4D38-A5A0-B3D3B65703CD}" dt="2022-09-25T11:10:09.667" v="1868" actId="478"/>
          <ac:spMkLst>
            <pc:docMk/>
            <pc:sldMk cId="454242440" sldId="269"/>
            <ac:spMk id="2" creationId="{A6BE6A4D-EC2D-F79D-AA3D-8316BDB8954F}"/>
          </ac:spMkLst>
        </pc:spChg>
        <pc:spChg chg="mod">
          <ac:chgData name="Coufal Petr" userId="76484aeb-9507-44c9-a583-612a370dac90" providerId="ADAL" clId="{0DF24074-92F4-4D38-A5A0-B3D3B65703CD}" dt="2022-10-03T17:54:54.153" v="2395" actId="20577"/>
          <ac:spMkLst>
            <pc:docMk/>
            <pc:sldMk cId="454242440" sldId="269"/>
            <ac:spMk id="5" creationId="{36C1AD92-5AC6-421E-9DBC-467CA474C99B}"/>
          </ac:spMkLst>
        </pc:spChg>
        <pc:spChg chg="add del mod">
          <ac:chgData name="Coufal Petr" userId="76484aeb-9507-44c9-a583-612a370dac90" providerId="ADAL" clId="{0DF24074-92F4-4D38-A5A0-B3D3B65703CD}" dt="2022-09-25T11:10:13.711" v="1869" actId="478"/>
          <ac:spMkLst>
            <pc:docMk/>
            <pc:sldMk cId="454242440" sldId="269"/>
            <ac:spMk id="6" creationId="{D77C8A4E-2F1B-DC58-6985-5D949F663576}"/>
          </ac:spMkLst>
        </pc:spChg>
        <pc:spChg chg="add mod">
          <ac:chgData name="Coufal Petr" userId="76484aeb-9507-44c9-a583-612a370dac90" providerId="ADAL" clId="{0DF24074-92F4-4D38-A5A0-B3D3B65703CD}" dt="2022-10-03T17:54:47.319" v="2394" actId="1076"/>
          <ac:spMkLst>
            <pc:docMk/>
            <pc:sldMk cId="454242440" sldId="269"/>
            <ac:spMk id="7" creationId="{5D2D1061-5679-7F96-42D0-BE4149838A8B}"/>
          </ac:spMkLst>
        </pc:spChg>
        <pc:spChg chg="add del">
          <ac:chgData name="Coufal Petr" userId="76484aeb-9507-44c9-a583-612a370dac90" providerId="ADAL" clId="{0DF24074-92F4-4D38-A5A0-B3D3B65703CD}" dt="2022-09-25T11:09:59.234" v="1867" actId="26606"/>
          <ac:spMkLst>
            <pc:docMk/>
            <pc:sldMk cId="454242440" sldId="269"/>
            <ac:spMk id="10" creationId="{F13C74B1-5B17-4795-BED0-7140497B445A}"/>
          </ac:spMkLst>
        </pc:spChg>
        <pc:spChg chg="add del">
          <ac:chgData name="Coufal Petr" userId="76484aeb-9507-44c9-a583-612a370dac90" providerId="ADAL" clId="{0DF24074-92F4-4D38-A5A0-B3D3B65703CD}" dt="2022-09-25T11:09:59.234" v="1867" actId="26606"/>
          <ac:spMkLst>
            <pc:docMk/>
            <pc:sldMk cId="454242440" sldId="269"/>
            <ac:spMk id="12" creationId="{D4974D33-8DC5-464E-8C6D-BE58F0669C17}"/>
          </ac:spMkLst>
        </pc:spChg>
        <pc:spChg chg="add del">
          <ac:chgData name="Coufal Petr" userId="76484aeb-9507-44c9-a583-612a370dac90" providerId="ADAL" clId="{0DF24074-92F4-4D38-A5A0-B3D3B65703CD}" dt="2022-09-12T18:30:26.774" v="1479" actId="26606"/>
          <ac:spMkLst>
            <pc:docMk/>
            <pc:sldMk cId="454242440" sldId="269"/>
            <ac:spMk id="17" creationId="{F13C74B1-5B17-4795-BED0-7140497B445A}"/>
          </ac:spMkLst>
        </pc:spChg>
        <pc:spChg chg="add del">
          <ac:chgData name="Coufal Petr" userId="76484aeb-9507-44c9-a583-612a370dac90" providerId="ADAL" clId="{0DF24074-92F4-4D38-A5A0-B3D3B65703CD}" dt="2022-09-12T18:30:26.774" v="1479" actId="26606"/>
          <ac:spMkLst>
            <pc:docMk/>
            <pc:sldMk cId="454242440" sldId="269"/>
            <ac:spMk id="19" creationId="{D4974D33-8DC5-464E-8C6D-BE58F0669C17}"/>
          </ac:spMkLst>
        </pc:spChg>
        <pc:spChg chg="add">
          <ac:chgData name="Coufal Petr" userId="76484aeb-9507-44c9-a583-612a370dac90" providerId="ADAL" clId="{0DF24074-92F4-4D38-A5A0-B3D3B65703CD}" dt="2022-09-25T11:09:59.234" v="1867" actId="26606"/>
          <ac:spMkLst>
            <pc:docMk/>
            <pc:sldMk cId="454242440" sldId="269"/>
            <ac:spMk id="2055" creationId="{F13C74B1-5B17-4795-BED0-7140497B445A}"/>
          </ac:spMkLst>
        </pc:spChg>
        <pc:spChg chg="add">
          <ac:chgData name="Coufal Petr" userId="76484aeb-9507-44c9-a583-612a370dac90" providerId="ADAL" clId="{0DF24074-92F4-4D38-A5A0-B3D3B65703CD}" dt="2022-09-25T11:09:59.234" v="1867" actId="26606"/>
          <ac:spMkLst>
            <pc:docMk/>
            <pc:sldMk cId="454242440" sldId="269"/>
            <ac:spMk id="2057" creationId="{D4974D33-8DC5-464E-8C6D-BE58F0669C17}"/>
          </ac:spMkLst>
        </pc:spChg>
        <pc:picChg chg="add del mod">
          <ac:chgData name="Coufal Petr" userId="76484aeb-9507-44c9-a583-612a370dac90" providerId="ADAL" clId="{0DF24074-92F4-4D38-A5A0-B3D3B65703CD}" dt="2022-09-25T11:09:55.230" v="1865" actId="478"/>
          <ac:picMkLst>
            <pc:docMk/>
            <pc:sldMk cId="454242440" sldId="269"/>
            <ac:picMk id="4" creationId="{0D6AA43E-09E5-7ED6-5377-EB5ECC9C4A0F}"/>
          </ac:picMkLst>
        </pc:picChg>
        <pc:picChg chg="add mod">
          <ac:chgData name="Coufal Petr" userId="76484aeb-9507-44c9-a583-612a370dac90" providerId="ADAL" clId="{0DF24074-92F4-4D38-A5A0-B3D3B65703CD}" dt="2022-09-25T11:09:59.234" v="1867" actId="26606"/>
          <ac:picMkLst>
            <pc:docMk/>
            <pc:sldMk cId="454242440" sldId="269"/>
            <ac:picMk id="2050" creationId="{1577B54B-00F3-90B4-DB62-1A9BFF8A5741}"/>
          </ac:picMkLst>
        </pc:picChg>
      </pc:sldChg>
      <pc:sldChg chg="modSp add del mod">
        <pc:chgData name="Coufal Petr" userId="76484aeb-9507-44c9-a583-612a370dac90" providerId="ADAL" clId="{0DF24074-92F4-4D38-A5A0-B3D3B65703CD}" dt="2022-09-12T18:12:07.241" v="1325" actId="2696"/>
        <pc:sldMkLst>
          <pc:docMk/>
          <pc:sldMk cId="2282105468" sldId="270"/>
        </pc:sldMkLst>
        <pc:spChg chg="mod">
          <ac:chgData name="Coufal Petr" userId="76484aeb-9507-44c9-a583-612a370dac90" providerId="ADAL" clId="{0DF24074-92F4-4D38-A5A0-B3D3B65703CD}" dt="2022-09-12T17:52:09.676" v="977" actId="20577"/>
          <ac:spMkLst>
            <pc:docMk/>
            <pc:sldMk cId="2282105468" sldId="270"/>
            <ac:spMk id="2" creationId="{A6BE6A4D-EC2D-F79D-AA3D-8316BDB8954F}"/>
          </ac:spMkLst>
        </pc:spChg>
      </pc:sldChg>
      <pc:sldChg chg="addSp delSp modSp add mod setBg">
        <pc:chgData name="Coufal Petr" userId="76484aeb-9507-44c9-a583-612a370dac90" providerId="ADAL" clId="{0DF24074-92F4-4D38-A5A0-B3D3B65703CD}" dt="2022-09-25T10:20:54.226" v="1811" actId="113"/>
        <pc:sldMkLst>
          <pc:docMk/>
          <pc:sldMk cId="1398457400" sldId="271"/>
        </pc:sldMkLst>
        <pc:spChg chg="mod">
          <ac:chgData name="Coufal Petr" userId="76484aeb-9507-44c9-a583-612a370dac90" providerId="ADAL" clId="{0DF24074-92F4-4D38-A5A0-B3D3B65703CD}" dt="2022-09-12T18:19:48.746" v="1369" actId="14100"/>
          <ac:spMkLst>
            <pc:docMk/>
            <pc:sldMk cId="1398457400" sldId="271"/>
            <ac:spMk id="2" creationId="{A6BE6A4D-EC2D-F79D-AA3D-8316BDB8954F}"/>
          </ac:spMkLst>
        </pc:spChg>
        <pc:spChg chg="mod">
          <ac:chgData name="Coufal Petr" userId="76484aeb-9507-44c9-a583-612a370dac90" providerId="ADAL" clId="{0DF24074-92F4-4D38-A5A0-B3D3B65703CD}" dt="2022-09-25T10:20:54.226" v="1811" actId="113"/>
          <ac:spMkLst>
            <pc:docMk/>
            <pc:sldMk cId="1398457400" sldId="271"/>
            <ac:spMk id="5" creationId="{36C1AD92-5AC6-421E-9DBC-467CA474C99B}"/>
          </ac:spMkLst>
        </pc:spChg>
        <pc:spChg chg="del">
          <ac:chgData name="Coufal Petr" userId="76484aeb-9507-44c9-a583-612a370dac90" providerId="ADAL" clId="{0DF24074-92F4-4D38-A5A0-B3D3B65703CD}" dt="2022-09-12T18:14:37.103" v="1337" actId="478"/>
          <ac:spMkLst>
            <pc:docMk/>
            <pc:sldMk cId="1398457400" sldId="271"/>
            <ac:spMk id="6" creationId="{2084FC2E-2B06-61AC-9161-71D55C7B7BEB}"/>
          </ac:spMkLst>
        </pc:spChg>
        <pc:spChg chg="add del">
          <ac:chgData name="Coufal Petr" userId="76484aeb-9507-44c9-a583-612a370dac90" providerId="ADAL" clId="{0DF24074-92F4-4D38-A5A0-B3D3B65703CD}" dt="2022-09-12T18:19:12.078" v="1357" actId="26606"/>
          <ac:spMkLst>
            <pc:docMk/>
            <pc:sldMk cId="1398457400" sldId="271"/>
            <ac:spMk id="2057" creationId="{5E39A796-BE83-48B1-B33F-35C4A32AAB57}"/>
          </ac:spMkLst>
        </pc:spChg>
        <pc:spChg chg="add del">
          <ac:chgData name="Coufal Petr" userId="76484aeb-9507-44c9-a583-612a370dac90" providerId="ADAL" clId="{0DF24074-92F4-4D38-A5A0-B3D3B65703CD}" dt="2022-09-12T18:19:12.078" v="1357" actId="26606"/>
          <ac:spMkLst>
            <pc:docMk/>
            <pc:sldMk cId="1398457400" sldId="271"/>
            <ac:spMk id="2059" creationId="{72F84B47-E267-4194-8194-831DB7B5547F}"/>
          </ac:spMkLst>
        </pc:spChg>
        <pc:spChg chg="add">
          <ac:chgData name="Coufal Petr" userId="76484aeb-9507-44c9-a583-612a370dac90" providerId="ADAL" clId="{0DF24074-92F4-4D38-A5A0-B3D3B65703CD}" dt="2022-09-12T18:19:12.078" v="1357" actId="26606"/>
          <ac:spMkLst>
            <pc:docMk/>
            <pc:sldMk cId="1398457400" sldId="271"/>
            <ac:spMk id="2064" creationId="{2B566528-1B12-4246-9431-5C2D7D081168}"/>
          </ac:spMkLst>
        </pc:spChg>
        <pc:grpChg chg="add">
          <ac:chgData name="Coufal Petr" userId="76484aeb-9507-44c9-a583-612a370dac90" providerId="ADAL" clId="{0DF24074-92F4-4D38-A5A0-B3D3B65703CD}" dt="2022-09-12T18:19:12.078" v="1357" actId="26606"/>
          <ac:grpSpMkLst>
            <pc:docMk/>
            <pc:sldMk cId="1398457400" sldId="271"/>
            <ac:grpSpMk id="2066" creationId="{828A5161-06F1-46CF-8AD7-844680A59E13}"/>
          </ac:grpSpMkLst>
        </pc:grpChg>
        <pc:grpChg chg="add">
          <ac:chgData name="Coufal Petr" userId="76484aeb-9507-44c9-a583-612a370dac90" providerId="ADAL" clId="{0DF24074-92F4-4D38-A5A0-B3D3B65703CD}" dt="2022-09-12T18:19:12.078" v="1357" actId="26606"/>
          <ac:grpSpMkLst>
            <pc:docMk/>
            <pc:sldMk cId="1398457400" sldId="271"/>
            <ac:grpSpMk id="2070" creationId="{5995D10D-E9C9-47DB-AE7E-801FEF38F5C9}"/>
          </ac:grpSpMkLst>
        </pc:grpChg>
        <pc:picChg chg="del">
          <ac:chgData name="Coufal Petr" userId="76484aeb-9507-44c9-a583-612a370dac90" providerId="ADAL" clId="{0DF24074-92F4-4D38-A5A0-B3D3B65703CD}" dt="2022-09-12T18:08:05.306" v="1136" actId="478"/>
          <ac:picMkLst>
            <pc:docMk/>
            <pc:sldMk cId="1398457400" sldId="271"/>
            <ac:picMk id="1030" creationId="{CBF997F5-8DCD-A99F-DA68-A831802D7FDD}"/>
          </ac:picMkLst>
        </pc:picChg>
        <pc:picChg chg="del">
          <ac:chgData name="Coufal Petr" userId="76484aeb-9507-44c9-a583-612a370dac90" providerId="ADAL" clId="{0DF24074-92F4-4D38-A5A0-B3D3B65703CD}" dt="2022-09-12T18:08:06.010" v="1137" actId="478"/>
          <ac:picMkLst>
            <pc:docMk/>
            <pc:sldMk cId="1398457400" sldId="271"/>
            <ac:picMk id="1032" creationId="{608E3C60-5EB5-D3BD-CD46-ED3FE31D146F}"/>
          </ac:picMkLst>
        </pc:picChg>
        <pc:picChg chg="add del mod">
          <ac:chgData name="Coufal Petr" userId="76484aeb-9507-44c9-a583-612a370dac90" providerId="ADAL" clId="{0DF24074-92F4-4D38-A5A0-B3D3B65703CD}" dt="2022-09-12T18:12:56.258" v="1328" actId="21"/>
          <ac:picMkLst>
            <pc:docMk/>
            <pc:sldMk cId="1398457400" sldId="271"/>
            <ac:picMk id="2050" creationId="{E563A384-A419-9C72-1D13-4A0C947FCDD6}"/>
          </ac:picMkLst>
        </pc:picChg>
        <pc:picChg chg="add mod">
          <ac:chgData name="Coufal Petr" userId="76484aeb-9507-44c9-a583-612a370dac90" providerId="ADAL" clId="{0DF24074-92F4-4D38-A5A0-B3D3B65703CD}" dt="2022-09-12T18:21:14.188" v="1387" actId="1076"/>
          <ac:picMkLst>
            <pc:docMk/>
            <pc:sldMk cId="1398457400" sldId="271"/>
            <ac:picMk id="2052" creationId="{33DDD6B1-B032-E708-B364-AFB21067936F}"/>
          </ac:picMkLst>
        </pc:picChg>
      </pc:sldChg>
      <pc:sldChg chg="addSp delSp modSp new mod">
        <pc:chgData name="Coufal Petr" userId="76484aeb-9507-44c9-a583-612a370dac90" providerId="ADAL" clId="{0DF24074-92F4-4D38-A5A0-B3D3B65703CD}" dt="2022-09-12T18:26:42.551" v="1464" actId="1076"/>
        <pc:sldMkLst>
          <pc:docMk/>
          <pc:sldMk cId="1818860104" sldId="272"/>
        </pc:sldMkLst>
        <pc:spChg chg="mod">
          <ac:chgData name="Coufal Petr" userId="76484aeb-9507-44c9-a583-612a370dac90" providerId="ADAL" clId="{0DF24074-92F4-4D38-A5A0-B3D3B65703CD}" dt="2022-09-12T18:26:42.551" v="1464" actId="1076"/>
          <ac:spMkLst>
            <pc:docMk/>
            <pc:sldMk cId="1818860104" sldId="272"/>
            <ac:spMk id="2" creationId="{947945B0-2FBE-B353-01C3-A343E7D85389}"/>
          </ac:spMkLst>
        </pc:spChg>
        <pc:spChg chg="del">
          <ac:chgData name="Coufal Petr" userId="76484aeb-9507-44c9-a583-612a370dac90" providerId="ADAL" clId="{0DF24074-92F4-4D38-A5A0-B3D3B65703CD}" dt="2022-09-12T18:13:02.402" v="1330" actId="478"/>
          <ac:spMkLst>
            <pc:docMk/>
            <pc:sldMk cId="1818860104" sldId="272"/>
            <ac:spMk id="3" creationId="{4E1EF896-DFFC-927A-0BDE-012D12D1E6CE}"/>
          </ac:spMkLst>
        </pc:spChg>
        <pc:picChg chg="add mod">
          <ac:chgData name="Coufal Petr" userId="76484aeb-9507-44c9-a583-612a370dac90" providerId="ADAL" clId="{0DF24074-92F4-4D38-A5A0-B3D3B65703CD}" dt="2022-09-12T18:26:38.584" v="1463" actId="1076"/>
          <ac:picMkLst>
            <pc:docMk/>
            <pc:sldMk cId="1818860104" sldId="272"/>
            <ac:picMk id="4" creationId="{29C3004B-EEEF-58A1-0E12-F762D13F66FB}"/>
          </ac:picMkLst>
        </pc:picChg>
      </pc:sldChg>
      <pc:sldChg chg="delSp modSp add del mod">
        <pc:chgData name="Coufal Petr" userId="76484aeb-9507-44c9-a583-612a370dac90" providerId="ADAL" clId="{0DF24074-92F4-4D38-A5A0-B3D3B65703CD}" dt="2022-09-12T18:43:46.569" v="1629" actId="2696"/>
        <pc:sldMkLst>
          <pc:docMk/>
          <pc:sldMk cId="3930219105" sldId="273"/>
        </pc:sldMkLst>
        <pc:spChg chg="mod">
          <ac:chgData name="Coufal Petr" userId="76484aeb-9507-44c9-a583-612a370dac90" providerId="ADAL" clId="{0DF24074-92F4-4D38-A5A0-B3D3B65703CD}" dt="2022-09-12T18:31:34.429" v="1486"/>
          <ac:spMkLst>
            <pc:docMk/>
            <pc:sldMk cId="3930219105" sldId="273"/>
            <ac:spMk id="2" creationId="{A6BE6A4D-EC2D-F79D-AA3D-8316BDB8954F}"/>
          </ac:spMkLst>
        </pc:spChg>
        <pc:picChg chg="del">
          <ac:chgData name="Coufal Petr" userId="76484aeb-9507-44c9-a583-612a370dac90" providerId="ADAL" clId="{0DF24074-92F4-4D38-A5A0-B3D3B65703CD}" dt="2022-09-12T18:31:39.167" v="1487" actId="478"/>
          <ac:picMkLst>
            <pc:docMk/>
            <pc:sldMk cId="3930219105" sldId="273"/>
            <ac:picMk id="4" creationId="{CFDF1208-A8C6-97B8-ED0C-41B93F0CD935}"/>
          </ac:picMkLst>
        </pc:picChg>
      </pc:sldChg>
      <pc:sldChg chg="addSp delSp modSp add del mod ord">
        <pc:chgData name="Coufal Petr" userId="76484aeb-9507-44c9-a583-612a370dac90" providerId="ADAL" clId="{0DF24074-92F4-4D38-A5A0-B3D3B65703CD}" dt="2022-09-12T18:37:59.989" v="1579" actId="2696"/>
        <pc:sldMkLst>
          <pc:docMk/>
          <pc:sldMk cId="1719461583" sldId="274"/>
        </pc:sldMkLst>
        <pc:spChg chg="mod">
          <ac:chgData name="Coufal Petr" userId="76484aeb-9507-44c9-a583-612a370dac90" providerId="ADAL" clId="{0DF24074-92F4-4D38-A5A0-B3D3B65703CD}" dt="2022-09-12T18:32:02.060" v="1493" actId="26606"/>
          <ac:spMkLst>
            <pc:docMk/>
            <pc:sldMk cId="1719461583" sldId="274"/>
            <ac:spMk id="5" creationId="{36C1AD92-5AC6-421E-9DBC-467CA474C99B}"/>
          </ac:spMkLst>
        </pc:spChg>
        <pc:spChg chg="del">
          <ac:chgData name="Coufal Petr" userId="76484aeb-9507-44c9-a583-612a370dac90" providerId="ADAL" clId="{0DF24074-92F4-4D38-A5A0-B3D3B65703CD}" dt="2022-09-12T18:32:02.060" v="1493" actId="26606"/>
          <ac:spMkLst>
            <pc:docMk/>
            <pc:sldMk cId="1719461583" sldId="274"/>
            <ac:spMk id="10" creationId="{F13C74B1-5B17-4795-BED0-7140497B445A}"/>
          </ac:spMkLst>
        </pc:spChg>
        <pc:spChg chg="del">
          <ac:chgData name="Coufal Petr" userId="76484aeb-9507-44c9-a583-612a370dac90" providerId="ADAL" clId="{0DF24074-92F4-4D38-A5A0-B3D3B65703CD}" dt="2022-09-12T18:32:02.060" v="1493" actId="26606"/>
          <ac:spMkLst>
            <pc:docMk/>
            <pc:sldMk cId="1719461583" sldId="274"/>
            <ac:spMk id="12" creationId="{D4974D33-8DC5-464E-8C6D-BE58F0669C17}"/>
          </ac:spMkLst>
        </pc:spChg>
        <pc:spChg chg="add">
          <ac:chgData name="Coufal Petr" userId="76484aeb-9507-44c9-a583-612a370dac90" providerId="ADAL" clId="{0DF24074-92F4-4D38-A5A0-B3D3B65703CD}" dt="2022-09-12T18:32:02.060" v="1493" actId="26606"/>
          <ac:spMkLst>
            <pc:docMk/>
            <pc:sldMk cId="1719461583" sldId="274"/>
            <ac:spMk id="17" creationId="{F13C74B1-5B17-4795-BED0-7140497B445A}"/>
          </ac:spMkLst>
        </pc:spChg>
        <pc:spChg chg="add">
          <ac:chgData name="Coufal Petr" userId="76484aeb-9507-44c9-a583-612a370dac90" providerId="ADAL" clId="{0DF24074-92F4-4D38-A5A0-B3D3B65703CD}" dt="2022-09-12T18:32:02.060" v="1493" actId="26606"/>
          <ac:spMkLst>
            <pc:docMk/>
            <pc:sldMk cId="1719461583" sldId="274"/>
            <ac:spMk id="19" creationId="{D4974D33-8DC5-464E-8C6D-BE58F0669C17}"/>
          </ac:spMkLst>
        </pc:spChg>
        <pc:picChg chg="del">
          <ac:chgData name="Coufal Petr" userId="76484aeb-9507-44c9-a583-612a370dac90" providerId="ADAL" clId="{0DF24074-92F4-4D38-A5A0-B3D3B65703CD}" dt="2022-09-12T18:31:59.959" v="1492" actId="478"/>
          <ac:picMkLst>
            <pc:docMk/>
            <pc:sldMk cId="1719461583" sldId="274"/>
            <ac:picMk id="4" creationId="{0D6AA43E-09E5-7ED6-5377-EB5ECC9C4A0F}"/>
          </ac:picMkLst>
        </pc:picChg>
        <pc:picChg chg="add del mod">
          <ac:chgData name="Coufal Petr" userId="76484aeb-9507-44c9-a583-612a370dac90" providerId="ADAL" clId="{0DF24074-92F4-4D38-A5A0-B3D3B65703CD}" dt="2022-09-12T18:34:32.634" v="1527" actId="21"/>
          <ac:picMkLst>
            <pc:docMk/>
            <pc:sldMk cId="1719461583" sldId="274"/>
            <ac:picMk id="7" creationId="{CD08BD5D-5209-B2C3-96D4-3CB06B3F6CBD}"/>
          </ac:picMkLst>
        </pc:picChg>
      </pc:sldChg>
      <pc:sldChg chg="addSp delSp modSp add del mod">
        <pc:chgData name="Coufal Petr" userId="76484aeb-9507-44c9-a583-612a370dac90" providerId="ADAL" clId="{0DF24074-92F4-4D38-A5A0-B3D3B65703CD}" dt="2022-09-12T18:37:55.133" v="1578" actId="2696"/>
        <pc:sldMkLst>
          <pc:docMk/>
          <pc:sldMk cId="3261746316" sldId="275"/>
        </pc:sldMkLst>
        <pc:spChg chg="mod">
          <ac:chgData name="Coufal Petr" userId="76484aeb-9507-44c9-a583-612a370dac90" providerId="ADAL" clId="{0DF24074-92F4-4D38-A5A0-B3D3B65703CD}" dt="2022-09-12T18:37:28.632" v="1568" actId="21"/>
          <ac:spMkLst>
            <pc:docMk/>
            <pc:sldMk cId="3261746316" sldId="275"/>
            <ac:spMk id="5" creationId="{36C1AD92-5AC6-421E-9DBC-467CA474C99B}"/>
          </ac:spMkLst>
        </pc:spChg>
        <pc:picChg chg="del">
          <ac:chgData name="Coufal Petr" userId="76484aeb-9507-44c9-a583-612a370dac90" providerId="ADAL" clId="{0DF24074-92F4-4D38-A5A0-B3D3B65703CD}" dt="2022-09-12T18:34:35.629" v="1528" actId="478"/>
          <ac:picMkLst>
            <pc:docMk/>
            <pc:sldMk cId="3261746316" sldId="275"/>
            <ac:picMk id="4" creationId="{0D6AA43E-09E5-7ED6-5377-EB5ECC9C4A0F}"/>
          </ac:picMkLst>
        </pc:picChg>
        <pc:picChg chg="add mod">
          <ac:chgData name="Coufal Petr" userId="76484aeb-9507-44c9-a583-612a370dac90" providerId="ADAL" clId="{0DF24074-92F4-4D38-A5A0-B3D3B65703CD}" dt="2022-09-12T18:34:36.477" v="1529"/>
          <ac:picMkLst>
            <pc:docMk/>
            <pc:sldMk cId="3261746316" sldId="275"/>
            <ac:picMk id="7" creationId="{587F727C-B2DA-4DB7-4780-D3E654FED10F}"/>
          </ac:picMkLst>
        </pc:picChg>
      </pc:sldChg>
      <pc:sldChg chg="addSp delSp modSp add del mod">
        <pc:chgData name="Coufal Petr" userId="76484aeb-9507-44c9-a583-612a370dac90" providerId="ADAL" clId="{0DF24074-92F4-4D38-A5A0-B3D3B65703CD}" dt="2022-09-12T18:43:16.721" v="1628" actId="2696"/>
        <pc:sldMkLst>
          <pc:docMk/>
          <pc:sldMk cId="4003282977" sldId="276"/>
        </pc:sldMkLst>
        <pc:spChg chg="mod">
          <ac:chgData name="Coufal Petr" userId="76484aeb-9507-44c9-a583-612a370dac90" providerId="ADAL" clId="{0DF24074-92F4-4D38-A5A0-B3D3B65703CD}" dt="2022-09-12T18:38:37.542" v="1582" actId="26606"/>
          <ac:spMkLst>
            <pc:docMk/>
            <pc:sldMk cId="4003282977" sldId="276"/>
            <ac:spMk id="2" creationId="{A6BE6A4D-EC2D-F79D-AA3D-8316BDB8954F}"/>
          </ac:spMkLst>
        </pc:spChg>
        <pc:spChg chg="mod">
          <ac:chgData name="Coufal Petr" userId="76484aeb-9507-44c9-a583-612a370dac90" providerId="ADAL" clId="{0DF24074-92F4-4D38-A5A0-B3D3B65703CD}" dt="2022-09-12T18:38:37.542" v="1582" actId="26606"/>
          <ac:spMkLst>
            <pc:docMk/>
            <pc:sldMk cId="4003282977" sldId="276"/>
            <ac:spMk id="5" creationId="{36C1AD92-5AC6-421E-9DBC-467CA474C99B}"/>
          </ac:spMkLst>
        </pc:spChg>
        <pc:spChg chg="del">
          <ac:chgData name="Coufal Petr" userId="76484aeb-9507-44c9-a583-612a370dac90" providerId="ADAL" clId="{0DF24074-92F4-4D38-A5A0-B3D3B65703CD}" dt="2022-09-12T18:38:37.542" v="1582" actId="26606"/>
          <ac:spMkLst>
            <pc:docMk/>
            <pc:sldMk cId="4003282977" sldId="276"/>
            <ac:spMk id="10" creationId="{F13C74B1-5B17-4795-BED0-7140497B445A}"/>
          </ac:spMkLst>
        </pc:spChg>
        <pc:spChg chg="del">
          <ac:chgData name="Coufal Petr" userId="76484aeb-9507-44c9-a583-612a370dac90" providerId="ADAL" clId="{0DF24074-92F4-4D38-A5A0-B3D3B65703CD}" dt="2022-09-12T18:38:37.542" v="1582" actId="26606"/>
          <ac:spMkLst>
            <pc:docMk/>
            <pc:sldMk cId="4003282977" sldId="276"/>
            <ac:spMk id="12" creationId="{D4974D33-8DC5-464E-8C6D-BE58F0669C17}"/>
          </ac:spMkLst>
        </pc:spChg>
        <pc:spChg chg="add">
          <ac:chgData name="Coufal Petr" userId="76484aeb-9507-44c9-a583-612a370dac90" providerId="ADAL" clId="{0DF24074-92F4-4D38-A5A0-B3D3B65703CD}" dt="2022-09-12T18:38:37.542" v="1582" actId="26606"/>
          <ac:spMkLst>
            <pc:docMk/>
            <pc:sldMk cId="4003282977" sldId="276"/>
            <ac:spMk id="17" creationId="{F13C74B1-5B17-4795-BED0-7140497B445A}"/>
          </ac:spMkLst>
        </pc:spChg>
        <pc:spChg chg="add">
          <ac:chgData name="Coufal Petr" userId="76484aeb-9507-44c9-a583-612a370dac90" providerId="ADAL" clId="{0DF24074-92F4-4D38-A5A0-B3D3B65703CD}" dt="2022-09-12T18:38:37.542" v="1582" actId="26606"/>
          <ac:spMkLst>
            <pc:docMk/>
            <pc:sldMk cId="4003282977" sldId="276"/>
            <ac:spMk id="19" creationId="{D4974D33-8DC5-464E-8C6D-BE58F0669C17}"/>
          </ac:spMkLst>
        </pc:spChg>
        <pc:picChg chg="del">
          <ac:chgData name="Coufal Petr" userId="76484aeb-9507-44c9-a583-612a370dac90" providerId="ADAL" clId="{0DF24074-92F4-4D38-A5A0-B3D3B65703CD}" dt="2022-09-12T18:38:23.146" v="1580" actId="478"/>
          <ac:picMkLst>
            <pc:docMk/>
            <pc:sldMk cId="4003282977" sldId="276"/>
            <ac:picMk id="4" creationId="{0D6AA43E-09E5-7ED6-5377-EB5ECC9C4A0F}"/>
          </ac:picMkLst>
        </pc:picChg>
        <pc:picChg chg="add del mod">
          <ac:chgData name="Coufal Petr" userId="76484aeb-9507-44c9-a583-612a370dac90" providerId="ADAL" clId="{0DF24074-92F4-4D38-A5A0-B3D3B65703CD}" dt="2022-09-12T18:38:57.179" v="1584" actId="21"/>
          <ac:picMkLst>
            <pc:docMk/>
            <pc:sldMk cId="4003282977" sldId="276"/>
            <ac:picMk id="7" creationId="{EDF7435E-90A5-0A21-7761-9E84F28D6B72}"/>
          </ac:picMkLst>
        </pc:picChg>
      </pc:sldChg>
      <pc:sldChg chg="addSp delSp modSp add mod">
        <pc:chgData name="Coufal Petr" userId="76484aeb-9507-44c9-a583-612a370dac90" providerId="ADAL" clId="{0DF24074-92F4-4D38-A5A0-B3D3B65703CD}" dt="2022-10-03T17:55:11.133" v="2396" actId="403"/>
        <pc:sldMkLst>
          <pc:docMk/>
          <pc:sldMk cId="2576854563" sldId="277"/>
        </pc:sldMkLst>
        <pc:spChg chg="del mod">
          <ac:chgData name="Coufal Petr" userId="76484aeb-9507-44c9-a583-612a370dac90" providerId="ADAL" clId="{0DF24074-92F4-4D38-A5A0-B3D3B65703CD}" dt="2022-10-03T17:52:32.199" v="2356" actId="478"/>
          <ac:spMkLst>
            <pc:docMk/>
            <pc:sldMk cId="2576854563" sldId="277"/>
            <ac:spMk id="2" creationId="{A6BE6A4D-EC2D-F79D-AA3D-8316BDB8954F}"/>
          </ac:spMkLst>
        </pc:spChg>
        <pc:spChg chg="add del mod">
          <ac:chgData name="Coufal Petr" userId="76484aeb-9507-44c9-a583-612a370dac90" providerId="ADAL" clId="{0DF24074-92F4-4D38-A5A0-B3D3B65703CD}" dt="2022-10-03T17:52:42.376" v="2359" actId="478"/>
          <ac:spMkLst>
            <pc:docMk/>
            <pc:sldMk cId="2576854563" sldId="277"/>
            <ac:spMk id="4" creationId="{46047119-B2DD-3A1D-D1DB-028D508FBF2B}"/>
          </ac:spMkLst>
        </pc:spChg>
        <pc:spChg chg="mod ord">
          <ac:chgData name="Coufal Petr" userId="76484aeb-9507-44c9-a583-612a370dac90" providerId="ADAL" clId="{0DF24074-92F4-4D38-A5A0-B3D3B65703CD}" dt="2022-10-03T17:53:57.754" v="2385" actId="113"/>
          <ac:spMkLst>
            <pc:docMk/>
            <pc:sldMk cId="2576854563" sldId="277"/>
            <ac:spMk id="5" creationId="{36C1AD92-5AC6-421E-9DBC-467CA474C99B}"/>
          </ac:spMkLst>
        </pc:spChg>
        <pc:spChg chg="add mod">
          <ac:chgData name="Coufal Petr" userId="76484aeb-9507-44c9-a583-612a370dac90" providerId="ADAL" clId="{0DF24074-92F4-4D38-A5A0-B3D3B65703CD}" dt="2022-10-03T17:55:11.133" v="2396" actId="403"/>
          <ac:spMkLst>
            <pc:docMk/>
            <pc:sldMk cId="2576854563" sldId="277"/>
            <ac:spMk id="6" creationId="{9F82C8E7-96AD-4285-04E1-0488EE8B633C}"/>
          </ac:spMkLst>
        </pc:spChg>
        <pc:picChg chg="del">
          <ac:chgData name="Coufal Petr" userId="76484aeb-9507-44c9-a583-612a370dac90" providerId="ADAL" clId="{0DF24074-92F4-4D38-A5A0-B3D3B65703CD}" dt="2022-09-12T18:39:00.712" v="1585" actId="478"/>
          <ac:picMkLst>
            <pc:docMk/>
            <pc:sldMk cId="2576854563" sldId="277"/>
            <ac:picMk id="4" creationId="{0D6AA43E-09E5-7ED6-5377-EB5ECC9C4A0F}"/>
          </ac:picMkLst>
        </pc:picChg>
        <pc:picChg chg="add mod">
          <ac:chgData name="Coufal Petr" userId="76484aeb-9507-44c9-a583-612a370dac90" providerId="ADAL" clId="{0DF24074-92F4-4D38-A5A0-B3D3B65703CD}" dt="2022-09-12T18:41:23.165" v="1615" actId="14100"/>
          <ac:picMkLst>
            <pc:docMk/>
            <pc:sldMk cId="2576854563" sldId="277"/>
            <ac:picMk id="7" creationId="{99C9FDDB-8DEA-6E65-299B-F65C18379FE6}"/>
          </ac:picMkLst>
        </pc:picChg>
      </pc:sldChg>
      <pc:sldChg chg="addSp modSp mod">
        <pc:chgData name="Coufal Petr" userId="76484aeb-9507-44c9-a583-612a370dac90" providerId="ADAL" clId="{0DF24074-92F4-4D38-A5A0-B3D3B65703CD}" dt="2022-10-16T18:37:49.044" v="2662" actId="14100"/>
        <pc:sldMkLst>
          <pc:docMk/>
          <pc:sldMk cId="2182875134" sldId="278"/>
        </pc:sldMkLst>
        <pc:spChg chg="add mod">
          <ac:chgData name="Coufal Petr" userId="76484aeb-9507-44c9-a583-612a370dac90" providerId="ADAL" clId="{0DF24074-92F4-4D38-A5A0-B3D3B65703CD}" dt="2022-10-16T18:37:49.044" v="2662" actId="14100"/>
          <ac:spMkLst>
            <pc:docMk/>
            <pc:sldMk cId="2182875134" sldId="278"/>
            <ac:spMk id="3" creationId="{8C3221CB-D050-11C5-A61C-5259A6E90FC5}"/>
          </ac:spMkLst>
        </pc:spChg>
        <pc:spChg chg="add mod">
          <ac:chgData name="Coufal Petr" userId="76484aeb-9507-44c9-a583-612a370dac90" providerId="ADAL" clId="{0DF24074-92F4-4D38-A5A0-B3D3B65703CD}" dt="2022-10-16T18:00:20.969" v="2594" actId="1076"/>
          <ac:spMkLst>
            <pc:docMk/>
            <pc:sldMk cId="2182875134" sldId="278"/>
            <ac:spMk id="4" creationId="{03977338-4280-25A7-083C-E0DDB619B24B}"/>
          </ac:spMkLst>
        </pc:spChg>
        <pc:picChg chg="add mod">
          <ac:chgData name="Coufal Petr" userId="76484aeb-9507-44c9-a583-612a370dac90" providerId="ADAL" clId="{0DF24074-92F4-4D38-A5A0-B3D3B65703CD}" dt="2022-09-18T18:09:48.284" v="1708" actId="1076"/>
          <ac:picMkLst>
            <pc:docMk/>
            <pc:sldMk cId="2182875134" sldId="278"/>
            <ac:picMk id="1026" creationId="{9CD39585-CD04-9689-8F41-7919EBF081BD}"/>
          </ac:picMkLst>
        </pc:picChg>
        <pc:picChg chg="add mod">
          <ac:chgData name="Coufal Petr" userId="76484aeb-9507-44c9-a583-612a370dac90" providerId="ADAL" clId="{0DF24074-92F4-4D38-A5A0-B3D3B65703CD}" dt="2022-09-18T18:09:56.092" v="1711" actId="1076"/>
          <ac:picMkLst>
            <pc:docMk/>
            <pc:sldMk cId="2182875134" sldId="278"/>
            <ac:picMk id="1028" creationId="{AEB050E6-4647-C87F-79E8-067A40F94A60}"/>
          </ac:picMkLst>
        </pc:picChg>
      </pc:sldChg>
      <pc:sldChg chg="addSp delSp modSp new mod ord">
        <pc:chgData name="Coufal Petr" userId="76484aeb-9507-44c9-a583-612a370dac90" providerId="ADAL" clId="{0DF24074-92F4-4D38-A5A0-B3D3B65703CD}" dt="2022-09-25T11:05:51.678" v="1819"/>
        <pc:sldMkLst>
          <pc:docMk/>
          <pc:sldMk cId="1936960355" sldId="279"/>
        </pc:sldMkLst>
        <pc:spChg chg="del">
          <ac:chgData name="Coufal Petr" userId="76484aeb-9507-44c9-a583-612a370dac90" providerId="ADAL" clId="{0DF24074-92F4-4D38-A5A0-B3D3B65703CD}" dt="2022-09-18T18:12:18.088" v="1713" actId="478"/>
          <ac:spMkLst>
            <pc:docMk/>
            <pc:sldMk cId="1936960355" sldId="279"/>
            <ac:spMk id="2" creationId="{2F496628-57F4-E4F8-7D76-BB517FB39589}"/>
          </ac:spMkLst>
        </pc:spChg>
        <pc:spChg chg="del">
          <ac:chgData name="Coufal Petr" userId="76484aeb-9507-44c9-a583-612a370dac90" providerId="ADAL" clId="{0DF24074-92F4-4D38-A5A0-B3D3B65703CD}" dt="2022-09-18T18:12:19.272" v="1714" actId="478"/>
          <ac:spMkLst>
            <pc:docMk/>
            <pc:sldMk cId="1936960355" sldId="279"/>
            <ac:spMk id="3" creationId="{ADA7AFBF-F646-07AF-BDB3-35E9E00D3106}"/>
          </ac:spMkLst>
        </pc:spChg>
        <pc:picChg chg="add mod">
          <ac:chgData name="Coufal Petr" userId="76484aeb-9507-44c9-a583-612a370dac90" providerId="ADAL" clId="{0DF24074-92F4-4D38-A5A0-B3D3B65703CD}" dt="2022-09-18T18:12:29.241" v="1718" actId="1076"/>
          <ac:picMkLst>
            <pc:docMk/>
            <pc:sldMk cId="1936960355" sldId="279"/>
            <ac:picMk id="2050" creationId="{EB640260-FD56-45BD-A1F8-E07CC5C9CCA7}"/>
          </ac:picMkLst>
        </pc:picChg>
      </pc:sldChg>
      <pc:sldChg chg="addSp delSp new mod">
        <pc:chgData name="Coufal Petr" userId="76484aeb-9507-44c9-a583-612a370dac90" providerId="ADAL" clId="{0DF24074-92F4-4D38-A5A0-B3D3B65703CD}" dt="2022-09-18T18:14:06.272" v="1722"/>
        <pc:sldMkLst>
          <pc:docMk/>
          <pc:sldMk cId="1710324381" sldId="280"/>
        </pc:sldMkLst>
        <pc:spChg chg="del">
          <ac:chgData name="Coufal Petr" userId="76484aeb-9507-44c9-a583-612a370dac90" providerId="ADAL" clId="{0DF24074-92F4-4D38-A5A0-B3D3B65703CD}" dt="2022-09-18T18:13:41.125" v="1720" actId="478"/>
          <ac:spMkLst>
            <pc:docMk/>
            <pc:sldMk cId="1710324381" sldId="280"/>
            <ac:spMk id="2" creationId="{657C7C13-003A-6693-0132-510D8C19F66B}"/>
          </ac:spMkLst>
        </pc:spChg>
        <pc:spChg chg="del">
          <ac:chgData name="Coufal Petr" userId="76484aeb-9507-44c9-a583-612a370dac90" providerId="ADAL" clId="{0DF24074-92F4-4D38-A5A0-B3D3B65703CD}" dt="2022-09-18T18:13:43.276" v="1721" actId="478"/>
          <ac:spMkLst>
            <pc:docMk/>
            <pc:sldMk cId="1710324381" sldId="280"/>
            <ac:spMk id="3" creationId="{74B77F91-D94A-3E44-88C9-7C2107EBEE40}"/>
          </ac:spMkLst>
        </pc:spChg>
        <pc:picChg chg="add">
          <ac:chgData name="Coufal Petr" userId="76484aeb-9507-44c9-a583-612a370dac90" providerId="ADAL" clId="{0DF24074-92F4-4D38-A5A0-B3D3B65703CD}" dt="2022-09-18T18:14:06.272" v="1722"/>
          <ac:picMkLst>
            <pc:docMk/>
            <pc:sldMk cId="1710324381" sldId="280"/>
            <ac:picMk id="1026" creationId="{6A502158-7627-0058-6F4E-0C8E6EF7CD50}"/>
          </ac:picMkLst>
        </pc:picChg>
      </pc:sldChg>
      <pc:sldChg chg="addSp delSp modSp new mod">
        <pc:chgData name="Coufal Petr" userId="76484aeb-9507-44c9-a583-612a370dac90" providerId="ADAL" clId="{0DF24074-92F4-4D38-A5A0-B3D3B65703CD}" dt="2022-09-25T11:05:30.177" v="1817" actId="14100"/>
        <pc:sldMkLst>
          <pc:docMk/>
          <pc:sldMk cId="2295975557" sldId="281"/>
        </pc:sldMkLst>
        <pc:spChg chg="del">
          <ac:chgData name="Coufal Petr" userId="76484aeb-9507-44c9-a583-612a370dac90" providerId="ADAL" clId="{0DF24074-92F4-4D38-A5A0-B3D3B65703CD}" dt="2022-09-25T11:04:31.078" v="1814" actId="478"/>
          <ac:spMkLst>
            <pc:docMk/>
            <pc:sldMk cId="2295975557" sldId="281"/>
            <ac:spMk id="2" creationId="{70977682-0011-3E68-538C-93854D2AF09F}"/>
          </ac:spMkLst>
        </pc:spChg>
        <pc:spChg chg="del">
          <ac:chgData name="Coufal Petr" userId="76484aeb-9507-44c9-a583-612a370dac90" providerId="ADAL" clId="{0DF24074-92F4-4D38-A5A0-B3D3B65703CD}" dt="2022-09-25T11:04:29.145" v="1813" actId="478"/>
          <ac:spMkLst>
            <pc:docMk/>
            <pc:sldMk cId="2295975557" sldId="281"/>
            <ac:spMk id="3" creationId="{2975EFE5-271A-3627-5427-29160ECEDB7D}"/>
          </ac:spMkLst>
        </pc:spChg>
        <pc:picChg chg="add mod">
          <ac:chgData name="Coufal Petr" userId="76484aeb-9507-44c9-a583-612a370dac90" providerId="ADAL" clId="{0DF24074-92F4-4D38-A5A0-B3D3B65703CD}" dt="2022-09-25T11:05:30.177" v="1817" actId="14100"/>
          <ac:picMkLst>
            <pc:docMk/>
            <pc:sldMk cId="2295975557" sldId="281"/>
            <ac:picMk id="1026" creationId="{5CB0E12E-8DA6-B530-D4C5-FC845D647404}"/>
          </ac:picMkLst>
        </pc:picChg>
      </pc:sldChg>
      <pc:sldChg chg="addSp delSp modSp add mod">
        <pc:chgData name="Coufal Petr" userId="76484aeb-9507-44c9-a583-612a370dac90" providerId="ADAL" clId="{0DF24074-92F4-4D38-A5A0-B3D3B65703CD}" dt="2022-10-03T17:55:18.527" v="2397" actId="1076"/>
        <pc:sldMkLst>
          <pc:docMk/>
          <pc:sldMk cId="3202405114" sldId="282"/>
        </pc:sldMkLst>
        <pc:spChg chg="mod ord">
          <ac:chgData name="Coufal Petr" userId="76484aeb-9507-44c9-a583-612a370dac90" providerId="ADAL" clId="{0DF24074-92F4-4D38-A5A0-B3D3B65703CD}" dt="2022-10-03T17:55:18.527" v="2397" actId="1076"/>
          <ac:spMkLst>
            <pc:docMk/>
            <pc:sldMk cId="3202405114" sldId="282"/>
            <ac:spMk id="2" creationId="{A6BE6A4D-EC2D-F79D-AA3D-8316BDB8954F}"/>
          </ac:spMkLst>
        </pc:spChg>
        <pc:spChg chg="add del mod">
          <ac:chgData name="Coufal Petr" userId="76484aeb-9507-44c9-a583-612a370dac90" providerId="ADAL" clId="{0DF24074-92F4-4D38-A5A0-B3D3B65703CD}" dt="2022-09-25T11:11:20.721" v="1894"/>
          <ac:spMkLst>
            <pc:docMk/>
            <pc:sldMk cId="3202405114" sldId="282"/>
            <ac:spMk id="3" creationId="{4E075A5E-F680-8692-32AE-AEC552B98784}"/>
          </ac:spMkLst>
        </pc:spChg>
        <pc:spChg chg="mod">
          <ac:chgData name="Coufal Petr" userId="76484aeb-9507-44c9-a583-612a370dac90" providerId="ADAL" clId="{0DF24074-92F4-4D38-A5A0-B3D3B65703CD}" dt="2022-10-03T17:54:01.476" v="2386" actId="113"/>
          <ac:spMkLst>
            <pc:docMk/>
            <pc:sldMk cId="3202405114" sldId="282"/>
            <ac:spMk id="5" creationId="{36C1AD92-5AC6-421E-9DBC-467CA474C99B}"/>
          </ac:spMkLst>
        </pc:spChg>
      </pc:sldChg>
      <pc:sldChg chg="addSp modSp new mod ord setBg">
        <pc:chgData name="Coufal Petr" userId="76484aeb-9507-44c9-a583-612a370dac90" providerId="ADAL" clId="{0DF24074-92F4-4D38-A5A0-B3D3B65703CD}" dt="2022-10-29T10:35:45.291" v="3027" actId="20577"/>
        <pc:sldMkLst>
          <pc:docMk/>
          <pc:sldMk cId="3641378092" sldId="283"/>
        </pc:sldMkLst>
        <pc:spChg chg="mod">
          <ac:chgData name="Coufal Petr" userId="76484aeb-9507-44c9-a583-612a370dac90" providerId="ADAL" clId="{0DF24074-92F4-4D38-A5A0-B3D3B65703CD}" dt="2022-10-29T10:35:45.291" v="3027" actId="20577"/>
          <ac:spMkLst>
            <pc:docMk/>
            <pc:sldMk cId="3641378092" sldId="283"/>
            <ac:spMk id="2" creationId="{063CCD5E-8581-2C8A-95BE-3C1655AD570C}"/>
          </ac:spMkLst>
        </pc:spChg>
        <pc:spChg chg="mod">
          <ac:chgData name="Coufal Petr" userId="76484aeb-9507-44c9-a583-612a370dac90" providerId="ADAL" clId="{0DF24074-92F4-4D38-A5A0-B3D3B65703CD}" dt="2022-10-29T10:35:32.018" v="3016" actId="20577"/>
          <ac:spMkLst>
            <pc:docMk/>
            <pc:sldMk cId="3641378092" sldId="283"/>
            <ac:spMk id="3" creationId="{271010E3-0DE9-7D0A-04BF-8F187854B57E}"/>
          </ac:spMkLst>
        </pc:spChg>
        <pc:spChg chg="add">
          <ac:chgData name="Coufal Petr" userId="76484aeb-9507-44c9-a583-612a370dac90" providerId="ADAL" clId="{0DF24074-92F4-4D38-A5A0-B3D3B65703CD}" dt="2022-09-25T11:19:24.879" v="2064" actId="26606"/>
          <ac:spMkLst>
            <pc:docMk/>
            <pc:sldMk cId="3641378092" sldId="283"/>
            <ac:spMk id="3079" creationId="{F13C74B1-5B17-4795-BED0-7140497B445A}"/>
          </ac:spMkLst>
        </pc:spChg>
        <pc:spChg chg="add">
          <ac:chgData name="Coufal Petr" userId="76484aeb-9507-44c9-a583-612a370dac90" providerId="ADAL" clId="{0DF24074-92F4-4D38-A5A0-B3D3B65703CD}" dt="2022-09-25T11:19:24.879" v="2064" actId="26606"/>
          <ac:spMkLst>
            <pc:docMk/>
            <pc:sldMk cId="3641378092" sldId="283"/>
            <ac:spMk id="3081" creationId="{D4974D33-8DC5-464E-8C6D-BE58F0669C17}"/>
          </ac:spMkLst>
        </pc:spChg>
        <pc:picChg chg="add mod">
          <ac:chgData name="Coufal Petr" userId="76484aeb-9507-44c9-a583-612a370dac90" providerId="ADAL" clId="{0DF24074-92F4-4D38-A5A0-B3D3B65703CD}" dt="2022-09-25T11:19:24.879" v="2064" actId="26606"/>
          <ac:picMkLst>
            <pc:docMk/>
            <pc:sldMk cId="3641378092" sldId="283"/>
            <ac:picMk id="3074" creationId="{5CF30729-D3C2-6BDF-8772-6E49200BF4FA}"/>
          </ac:picMkLst>
        </pc:picChg>
      </pc:sldChg>
      <pc:sldChg chg="addSp delSp modSp new mod ord">
        <pc:chgData name="Coufal Petr" userId="76484aeb-9507-44c9-a583-612a370dac90" providerId="ADAL" clId="{0DF24074-92F4-4D38-A5A0-B3D3B65703CD}" dt="2022-10-29T10:54:16.516" v="3231"/>
        <pc:sldMkLst>
          <pc:docMk/>
          <pc:sldMk cId="4164189711" sldId="284"/>
        </pc:sldMkLst>
        <pc:spChg chg="del">
          <ac:chgData name="Coufal Petr" userId="76484aeb-9507-44c9-a583-612a370dac90" providerId="ADAL" clId="{0DF24074-92F4-4D38-A5A0-B3D3B65703CD}" dt="2022-09-25T11:22:24.704" v="2226" actId="478"/>
          <ac:spMkLst>
            <pc:docMk/>
            <pc:sldMk cId="4164189711" sldId="284"/>
            <ac:spMk id="2" creationId="{91E0EA5B-735A-FCB9-95F8-7F9E17F93904}"/>
          </ac:spMkLst>
        </pc:spChg>
        <pc:spChg chg="del">
          <ac:chgData name="Coufal Petr" userId="76484aeb-9507-44c9-a583-612a370dac90" providerId="ADAL" clId="{0DF24074-92F4-4D38-A5A0-B3D3B65703CD}" dt="2022-09-25T11:22:22.893" v="2225" actId="478"/>
          <ac:spMkLst>
            <pc:docMk/>
            <pc:sldMk cId="4164189711" sldId="284"/>
            <ac:spMk id="3" creationId="{21FD47B7-B7D1-C4A4-DD49-72AD6B8A6A07}"/>
          </ac:spMkLst>
        </pc:spChg>
        <pc:picChg chg="add mod">
          <ac:chgData name="Coufal Petr" userId="76484aeb-9507-44c9-a583-612a370dac90" providerId="ADAL" clId="{0DF24074-92F4-4D38-A5A0-B3D3B65703CD}" dt="2022-09-25T11:22:40.136" v="2231" actId="1076"/>
          <ac:picMkLst>
            <pc:docMk/>
            <pc:sldMk cId="4164189711" sldId="284"/>
            <ac:picMk id="4098" creationId="{731D3090-0B1D-0895-C6A6-CCA6A7761DBE}"/>
          </ac:picMkLst>
        </pc:picChg>
      </pc:sldChg>
      <pc:sldChg chg="addSp delSp modSp new mod">
        <pc:chgData name="Coufal Petr" userId="76484aeb-9507-44c9-a583-612a370dac90" providerId="ADAL" clId="{0DF24074-92F4-4D38-A5A0-B3D3B65703CD}" dt="2022-10-03T17:35:31.748" v="2277"/>
        <pc:sldMkLst>
          <pc:docMk/>
          <pc:sldMk cId="705351141" sldId="285"/>
        </pc:sldMkLst>
        <pc:spChg chg="del">
          <ac:chgData name="Coufal Petr" userId="76484aeb-9507-44c9-a583-612a370dac90" providerId="ADAL" clId="{0DF24074-92F4-4D38-A5A0-B3D3B65703CD}" dt="2022-10-03T17:30:35.816" v="2272" actId="478"/>
          <ac:spMkLst>
            <pc:docMk/>
            <pc:sldMk cId="705351141" sldId="285"/>
            <ac:spMk id="2" creationId="{8519DDDD-D41F-CA35-8D8A-F8781254A4A1}"/>
          </ac:spMkLst>
        </pc:spChg>
        <pc:spChg chg="del">
          <ac:chgData name="Coufal Petr" userId="76484aeb-9507-44c9-a583-612a370dac90" providerId="ADAL" clId="{0DF24074-92F4-4D38-A5A0-B3D3B65703CD}" dt="2022-10-03T17:30:34.186" v="2271" actId="478"/>
          <ac:spMkLst>
            <pc:docMk/>
            <pc:sldMk cId="705351141" sldId="285"/>
            <ac:spMk id="3" creationId="{6CCFA0A1-C1FF-0013-632C-023F745FDDAA}"/>
          </ac:spMkLst>
        </pc:spChg>
        <pc:picChg chg="add del mod">
          <ac:chgData name="Coufal Petr" userId="76484aeb-9507-44c9-a583-612a370dac90" providerId="ADAL" clId="{0DF24074-92F4-4D38-A5A0-B3D3B65703CD}" dt="2022-10-03T17:30:49.121" v="2276" actId="478"/>
          <ac:picMkLst>
            <pc:docMk/>
            <pc:sldMk cId="705351141" sldId="285"/>
            <ac:picMk id="1026" creationId="{EBFD2AAE-DC2D-4EEA-B61C-EDF4F65FA374}"/>
          </ac:picMkLst>
        </pc:picChg>
        <pc:picChg chg="add">
          <ac:chgData name="Coufal Petr" userId="76484aeb-9507-44c9-a583-612a370dac90" providerId="ADAL" clId="{0DF24074-92F4-4D38-A5A0-B3D3B65703CD}" dt="2022-10-03T17:35:31.748" v="2277"/>
          <ac:picMkLst>
            <pc:docMk/>
            <pc:sldMk cId="705351141" sldId="285"/>
            <ac:picMk id="1028" creationId="{ED66FE81-0010-170E-B319-2C399B12AB79}"/>
          </ac:picMkLst>
        </pc:picChg>
      </pc:sldChg>
      <pc:sldChg chg="addSp delSp modSp new mod ord setBg">
        <pc:chgData name="Coufal Petr" userId="76484aeb-9507-44c9-a583-612a370dac90" providerId="ADAL" clId="{0DF24074-92F4-4D38-A5A0-B3D3B65703CD}" dt="2022-10-16T18:41:45.122" v="2667" actId="1076"/>
        <pc:sldMkLst>
          <pc:docMk/>
          <pc:sldMk cId="4095574446" sldId="286"/>
        </pc:sldMkLst>
        <pc:spChg chg="del mod">
          <ac:chgData name="Coufal Petr" userId="76484aeb-9507-44c9-a583-612a370dac90" providerId="ADAL" clId="{0DF24074-92F4-4D38-A5A0-B3D3B65703CD}" dt="2022-10-16T18:35:54.318" v="2641" actId="478"/>
          <ac:spMkLst>
            <pc:docMk/>
            <pc:sldMk cId="4095574446" sldId="286"/>
            <ac:spMk id="2" creationId="{40913ABD-AC09-34DC-EE9F-BB35EBF9A70C}"/>
          </ac:spMkLst>
        </pc:spChg>
        <pc:spChg chg="del mod">
          <ac:chgData name="Coufal Petr" userId="76484aeb-9507-44c9-a583-612a370dac90" providerId="ADAL" clId="{0DF24074-92F4-4D38-A5A0-B3D3B65703CD}" dt="2022-10-16T18:35:58.404" v="2643" actId="478"/>
          <ac:spMkLst>
            <pc:docMk/>
            <pc:sldMk cId="4095574446" sldId="286"/>
            <ac:spMk id="3" creationId="{DDA23BED-4B05-92F1-F494-28DDA1DF03F8}"/>
          </ac:spMkLst>
        </pc:spChg>
        <pc:spChg chg="add del mod">
          <ac:chgData name="Coufal Petr" userId="76484aeb-9507-44c9-a583-612a370dac90" providerId="ADAL" clId="{0DF24074-92F4-4D38-A5A0-B3D3B65703CD}" dt="2022-10-16T18:35:56.661" v="2642" actId="478"/>
          <ac:spMkLst>
            <pc:docMk/>
            <pc:sldMk cId="4095574446" sldId="286"/>
            <ac:spMk id="5" creationId="{B06BC5C1-D9CB-B6F3-2BB7-1692E86ED40B}"/>
          </ac:spMkLst>
        </pc:spChg>
        <pc:spChg chg="add del mod">
          <ac:chgData name="Coufal Petr" userId="76484aeb-9507-44c9-a583-612a370dac90" providerId="ADAL" clId="{0DF24074-92F4-4D38-A5A0-B3D3B65703CD}" dt="2022-10-16T18:36:01.102" v="2644" actId="478"/>
          <ac:spMkLst>
            <pc:docMk/>
            <pc:sldMk cId="4095574446" sldId="286"/>
            <ac:spMk id="7" creationId="{0FEDF841-BC34-5D4B-A89F-CEAE21139348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33" creationId="{F3060C83-F051-4F0E-ABAD-AA0DFC48B218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35" creationId="{83C98ABE-055B-441F-B07E-44F97F083C39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37" creationId="{29FDB030-9B49-4CED-8CCD-4D99382388AC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39" creationId="{3783CA14-24A1-485C-8B30-D6A5D87987AD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41" creationId="{9A97C86A-04D6-40F7-AE84-31AB43E6A846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43" creationId="{FF9F2414-84E8-453E-B1F3-389FDE8192D9}"/>
          </ac:spMkLst>
        </pc:spChg>
        <pc:spChg chg="add">
          <ac:chgData name="Coufal Petr" userId="76484aeb-9507-44c9-a583-612a370dac90" providerId="ADAL" clId="{0DF24074-92F4-4D38-A5A0-B3D3B65703CD}" dt="2022-10-16T18:36:12.183" v="2647" actId="26606"/>
          <ac:spMkLst>
            <pc:docMk/>
            <pc:sldMk cId="4095574446" sldId="286"/>
            <ac:spMk id="1045" creationId="{3ECA69A1-7536-43AC-85EF-C7106179F5ED}"/>
          </ac:spMkLst>
        </pc:spChg>
        <pc:picChg chg="add del mod">
          <ac:chgData name="Coufal Petr" userId="76484aeb-9507-44c9-a583-612a370dac90" providerId="ADAL" clId="{0DF24074-92F4-4D38-A5A0-B3D3B65703CD}" dt="2022-10-16T18:35:39.842" v="2638" actId="478"/>
          <ac:picMkLst>
            <pc:docMk/>
            <pc:sldMk cId="4095574446" sldId="286"/>
            <ac:picMk id="1026" creationId="{9BB53146-E178-5F82-2D7D-EE573D0F5ADF}"/>
          </ac:picMkLst>
        </pc:picChg>
        <pc:picChg chg="add mod">
          <ac:chgData name="Coufal Petr" userId="76484aeb-9507-44c9-a583-612a370dac90" providerId="ADAL" clId="{0DF24074-92F4-4D38-A5A0-B3D3B65703CD}" dt="2022-10-16T18:36:48.689" v="2655" actId="1076"/>
          <ac:picMkLst>
            <pc:docMk/>
            <pc:sldMk cId="4095574446" sldId="286"/>
            <ac:picMk id="1028" creationId="{526B18AB-5F6A-DD99-A552-5342ACD540BF}"/>
          </ac:picMkLst>
        </pc:picChg>
        <pc:picChg chg="add mod">
          <ac:chgData name="Coufal Petr" userId="76484aeb-9507-44c9-a583-612a370dac90" providerId="ADAL" clId="{0DF24074-92F4-4D38-A5A0-B3D3B65703CD}" dt="2022-10-16T18:41:45.122" v="2667" actId="1076"/>
          <ac:picMkLst>
            <pc:docMk/>
            <pc:sldMk cId="4095574446" sldId="286"/>
            <ac:picMk id="1030" creationId="{52E81D50-39C5-6A1C-9FFC-72157E45D9AE}"/>
          </ac:picMkLst>
        </pc:picChg>
      </pc:sldChg>
      <pc:sldChg chg="addSp modSp new mod ord setBg">
        <pc:chgData name="Coufal Petr" userId="76484aeb-9507-44c9-a583-612a370dac90" providerId="ADAL" clId="{0DF24074-92F4-4D38-A5A0-B3D3B65703CD}" dt="2022-10-29T11:03:04.951" v="3274" actId="20577"/>
        <pc:sldMkLst>
          <pc:docMk/>
          <pc:sldMk cId="2323854077" sldId="287"/>
        </pc:sldMkLst>
        <pc:spChg chg="mod">
          <ac:chgData name="Coufal Petr" userId="76484aeb-9507-44c9-a583-612a370dac90" providerId="ADAL" clId="{0DF24074-92F4-4D38-A5A0-B3D3B65703CD}" dt="2022-10-29T11:02:31.363" v="3265" actId="1076"/>
          <ac:spMkLst>
            <pc:docMk/>
            <pc:sldMk cId="2323854077" sldId="287"/>
            <ac:spMk id="2" creationId="{B8D12D46-B1FE-455B-CAD5-749CE32116AC}"/>
          </ac:spMkLst>
        </pc:spChg>
        <pc:spChg chg="mod">
          <ac:chgData name="Coufal Petr" userId="76484aeb-9507-44c9-a583-612a370dac90" providerId="ADAL" clId="{0DF24074-92F4-4D38-A5A0-B3D3B65703CD}" dt="2022-10-29T11:03:04.951" v="3274" actId="20577"/>
          <ac:spMkLst>
            <pc:docMk/>
            <pc:sldMk cId="2323854077" sldId="287"/>
            <ac:spMk id="3" creationId="{DE59CC4E-B827-3F9E-8B33-F9F13CD6A862}"/>
          </ac:spMkLst>
        </pc:spChg>
        <pc:spChg chg="add">
          <ac:chgData name="Coufal Petr" userId="76484aeb-9507-44c9-a583-612a370dac90" providerId="ADAL" clId="{0DF24074-92F4-4D38-A5A0-B3D3B65703CD}" dt="2022-10-29T10:57:16.411" v="3234" actId="26606"/>
          <ac:spMkLst>
            <pc:docMk/>
            <pc:sldMk cId="2323854077" sldId="287"/>
            <ac:spMk id="3081" creationId="{D2B783EE-0239-4717-BBEA-8C9EAC61C824}"/>
          </ac:spMkLst>
        </pc:spChg>
        <pc:spChg chg="add">
          <ac:chgData name="Coufal Petr" userId="76484aeb-9507-44c9-a583-612a370dac90" providerId="ADAL" clId="{0DF24074-92F4-4D38-A5A0-B3D3B65703CD}" dt="2022-10-29T10:57:16.411" v="3234" actId="26606"/>
          <ac:spMkLst>
            <pc:docMk/>
            <pc:sldMk cId="2323854077" sldId="287"/>
            <ac:spMk id="3083" creationId="{A7B99495-F43F-4D80-A44F-2CB4764EB90B}"/>
          </ac:spMkLst>
        </pc:spChg>
        <pc:spChg chg="add">
          <ac:chgData name="Coufal Petr" userId="76484aeb-9507-44c9-a583-612a370dac90" providerId="ADAL" clId="{0DF24074-92F4-4D38-A5A0-B3D3B65703CD}" dt="2022-10-29T10:57:16.411" v="3234" actId="26606"/>
          <ac:spMkLst>
            <pc:docMk/>
            <pc:sldMk cId="2323854077" sldId="287"/>
            <ac:spMk id="3085" creationId="{70BEB1E7-2F88-40BC-B73D-42E5B6F80BFC}"/>
          </ac:spMkLst>
        </pc:spChg>
        <pc:picChg chg="add mod">
          <ac:chgData name="Coufal Petr" userId="76484aeb-9507-44c9-a583-612a370dac90" providerId="ADAL" clId="{0DF24074-92F4-4D38-A5A0-B3D3B65703CD}" dt="2022-10-29T10:57:16.411" v="3234" actId="26606"/>
          <ac:picMkLst>
            <pc:docMk/>
            <pc:sldMk cId="2323854077" sldId="287"/>
            <ac:picMk id="3074" creationId="{B56BCF7C-5D3F-89E7-56EF-2E5E1842E3CB}"/>
          </ac:picMkLst>
        </pc:picChg>
        <pc:picChg chg="add mod">
          <ac:chgData name="Coufal Petr" userId="76484aeb-9507-44c9-a583-612a370dac90" providerId="ADAL" clId="{0DF24074-92F4-4D38-A5A0-B3D3B65703CD}" dt="2022-10-29T10:57:16.411" v="3234" actId="26606"/>
          <ac:picMkLst>
            <pc:docMk/>
            <pc:sldMk cId="2323854077" sldId="287"/>
            <ac:picMk id="3076" creationId="{721D0927-9478-FBCD-42AE-82EB4E96F3F6}"/>
          </ac:picMkLst>
        </pc:picChg>
      </pc:sldChg>
      <pc:sldChg chg="addSp delSp modSp new del mod">
        <pc:chgData name="Coufal Petr" userId="76484aeb-9507-44c9-a583-612a370dac90" providerId="ADAL" clId="{0DF24074-92F4-4D38-A5A0-B3D3B65703CD}" dt="2022-10-29T11:04:22.184" v="3278" actId="2696"/>
        <pc:sldMkLst>
          <pc:docMk/>
          <pc:sldMk cId="2852868952" sldId="288"/>
        </pc:sldMkLst>
        <pc:spChg chg="del">
          <ac:chgData name="Coufal Petr" userId="76484aeb-9507-44c9-a583-612a370dac90" providerId="ADAL" clId="{0DF24074-92F4-4D38-A5A0-B3D3B65703CD}" dt="2022-10-29T10:37:01.515" v="3029" actId="478"/>
          <ac:spMkLst>
            <pc:docMk/>
            <pc:sldMk cId="2852868952" sldId="288"/>
            <ac:spMk id="2" creationId="{BEC4AAC0-28B9-106F-EBE2-70A8BC489890}"/>
          </ac:spMkLst>
        </pc:spChg>
        <pc:spChg chg="del">
          <ac:chgData name="Coufal Petr" userId="76484aeb-9507-44c9-a583-612a370dac90" providerId="ADAL" clId="{0DF24074-92F4-4D38-A5A0-B3D3B65703CD}" dt="2022-10-29T10:37:04.840" v="3030" actId="478"/>
          <ac:spMkLst>
            <pc:docMk/>
            <pc:sldMk cId="2852868952" sldId="288"/>
            <ac:spMk id="3" creationId="{CD606DFD-4184-B984-51BA-E33AC9C9C321}"/>
          </ac:spMkLst>
        </pc:spChg>
        <pc:picChg chg="add del mod">
          <ac:chgData name="Coufal Petr" userId="76484aeb-9507-44c9-a583-612a370dac90" providerId="ADAL" clId="{0DF24074-92F4-4D38-A5A0-B3D3B65703CD}" dt="2022-10-29T11:04:17.314" v="3277" actId="478"/>
          <ac:picMkLst>
            <pc:docMk/>
            <pc:sldMk cId="2852868952" sldId="288"/>
            <ac:picMk id="1026" creationId="{E716490D-1355-1FCC-9ECF-FE8449160308}"/>
          </ac:picMkLst>
        </pc:picChg>
      </pc:sldChg>
      <pc:sldChg chg="addSp modSp new mod setBg">
        <pc:chgData name="Coufal Petr" userId="76484aeb-9507-44c9-a583-612a370dac90" providerId="ADAL" clId="{0DF24074-92F4-4D38-A5A0-B3D3B65703CD}" dt="2022-10-29T11:03:19.802" v="3275" actId="1076"/>
        <pc:sldMkLst>
          <pc:docMk/>
          <pc:sldMk cId="2283907253" sldId="289"/>
        </pc:sldMkLst>
        <pc:spChg chg="mod">
          <ac:chgData name="Coufal Petr" userId="76484aeb-9507-44c9-a583-612a370dac90" providerId="ADAL" clId="{0DF24074-92F4-4D38-A5A0-B3D3B65703CD}" dt="2022-10-29T11:00:10.275" v="3257" actId="26606"/>
          <ac:spMkLst>
            <pc:docMk/>
            <pc:sldMk cId="2283907253" sldId="289"/>
            <ac:spMk id="2" creationId="{B55C466A-0F88-2F20-878A-E0EEABFDB5C6}"/>
          </ac:spMkLst>
        </pc:spChg>
        <pc:spChg chg="mod ord">
          <ac:chgData name="Coufal Petr" userId="76484aeb-9507-44c9-a583-612a370dac90" providerId="ADAL" clId="{0DF24074-92F4-4D38-A5A0-B3D3B65703CD}" dt="2022-10-29T11:00:10.275" v="3257" actId="26606"/>
          <ac:spMkLst>
            <pc:docMk/>
            <pc:sldMk cId="2283907253" sldId="289"/>
            <ac:spMk id="3" creationId="{71069112-760C-F820-B29B-BF9A70A0DF99}"/>
          </ac:spMkLst>
        </pc:spChg>
        <pc:spChg chg="add">
          <ac:chgData name="Coufal Petr" userId="76484aeb-9507-44c9-a583-612a370dac90" providerId="ADAL" clId="{0DF24074-92F4-4D38-A5A0-B3D3B65703CD}" dt="2022-10-29T11:00:10.275" v="3257" actId="26606"/>
          <ac:spMkLst>
            <pc:docMk/>
            <pc:sldMk cId="2283907253" sldId="289"/>
            <ac:spMk id="2055" creationId="{2EB492CD-616E-47F8-933B-5E2D952A0593}"/>
          </ac:spMkLst>
        </pc:spChg>
        <pc:spChg chg="add">
          <ac:chgData name="Coufal Petr" userId="76484aeb-9507-44c9-a583-612a370dac90" providerId="ADAL" clId="{0DF24074-92F4-4D38-A5A0-B3D3B65703CD}" dt="2022-10-29T11:00:10.275" v="3257" actId="26606"/>
          <ac:spMkLst>
            <pc:docMk/>
            <pc:sldMk cId="2283907253" sldId="289"/>
            <ac:spMk id="2057" creationId="{59383CF9-23B5-4335-9B21-1791C4CF1C75}"/>
          </ac:spMkLst>
        </pc:spChg>
        <pc:spChg chg="add">
          <ac:chgData name="Coufal Petr" userId="76484aeb-9507-44c9-a583-612a370dac90" providerId="ADAL" clId="{0DF24074-92F4-4D38-A5A0-B3D3B65703CD}" dt="2022-10-29T11:00:10.275" v="3257" actId="26606"/>
          <ac:spMkLst>
            <pc:docMk/>
            <pc:sldMk cId="2283907253" sldId="289"/>
            <ac:spMk id="2059" creationId="{0007FE00-9498-4706-B255-6437B0252C02}"/>
          </ac:spMkLst>
        </pc:spChg>
        <pc:picChg chg="add mod">
          <ac:chgData name="Coufal Petr" userId="76484aeb-9507-44c9-a583-612a370dac90" providerId="ADAL" clId="{0DF24074-92F4-4D38-A5A0-B3D3B65703CD}" dt="2022-10-29T11:03:19.802" v="3275" actId="1076"/>
          <ac:picMkLst>
            <pc:docMk/>
            <pc:sldMk cId="2283907253" sldId="289"/>
            <ac:picMk id="2050" creationId="{3142688E-EFD8-7D45-D737-613BB9931C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65AC4-0458-5ACE-3D1A-EED46301B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3979D8-620B-9110-FFBD-94E77ED88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B6396C-8599-2A55-887E-7BA8B617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ED1874-6C6C-348A-8C93-C5597164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620E56-95F0-4658-A808-1499C9A3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97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3E81A6-78B6-0FE5-E4CA-688236BD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AFFA76-102C-CE8F-86E2-881C21500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F73191-4B37-FBE0-99AF-E003D0601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791AB0-455A-6471-61EE-EA01EA7C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8AE5AA-8375-D8A3-B957-A9652489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06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73C8373-5528-82DC-4404-728298CAB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F260F5A-1687-6140-826E-85F7D1626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8A3A37-19DD-56CF-C1AA-D826EDB8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96946A-362E-43C0-2321-5D6F7D9D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17D54C-8F05-8626-4280-DDB95F64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44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F2325-1A81-B901-788B-27B385F3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A4F09-C99B-B081-89E1-6D869B037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491DCE-24A8-7413-8991-74967E52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892F94-4D93-27C9-C0E8-41E2A293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5A5E36-1BBC-F662-70E0-20A8656D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86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03B0A-AA4A-BAA1-3C49-F79C5B4B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663076-8BC6-ABDF-08DF-B0C07AB9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BD8469-3D19-800B-75E1-A9619B0E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FB3F19-8C6C-62FF-3279-FA394F5A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0BFFC-6967-EEF0-F241-373B0029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86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1F006-3C51-EE35-8E3D-6A149762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B9DF74-E836-8A9F-4832-56C747FA5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260150-C3F1-B32D-526F-B3E3CE21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E4CB59-7415-D826-BD79-7597FE663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A626DC-765E-002F-9F8B-2380C27B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BC5EC0-798A-8B2B-6DDC-6B6D6B4A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93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8BE58-C5CB-5462-AF33-C2BCFAE2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A30B22-CC45-68A2-F42F-8F625B7D2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71D6BF-298E-1C8E-AEA6-292BE9417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0B0481-746C-D4E9-93F5-4E75C1604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3BD7DD-E29A-98F3-CA20-318D6D1A0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D35DB08-7B5D-012A-9579-5B0257CB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AF64852-47AB-228D-ACAB-16093EB4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30B81C5-3ACD-6FA9-1552-DAF82D77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65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78ED2-CCF2-7F00-1415-38DB0936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235062-F28C-BD47-5674-6E1B6FC6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B798BB-2FAB-4CCC-7535-C12FD2E1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3006CC-CA2B-24A2-C248-149AD27D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81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D6E9040-6BC2-33D4-62B7-AC8AB0FF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EC515D2-208E-DEAF-E59E-CD22576F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174031B-FE54-C009-587B-E41611C0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3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BDFBD-B2B2-A747-5C2A-EAF3ED9D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972D86-D1EA-1B22-9F53-C6BEC102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035BA9-B2B4-A3A7-D854-0D922573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1B8DDE-C949-471E-A30A-9F07CE69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395891-29E9-1CBB-E5E9-C2E92C9C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3986BF-C8E6-C18C-D641-99E71B9A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69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81D92-4310-E4AC-747D-199A5839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F1AA1F0-3CF7-41CB-FF2E-E0087614E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4E090D-7738-3AA6-050E-74C0377FA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E52F7C-9FCD-2AB4-1E15-AE8D993E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70B467-548C-3C86-1CBA-288CE459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95E313-3B3F-E071-4D9A-6A0C46D6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58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5413CF-7D55-BF27-4CE0-BB9888E2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ACF7A5-37FC-B48E-3DF7-A67C5A3B8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993D8D-F994-C2C3-6425-252BCEF5C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1CEB-E0A1-446B-9CC0-87C3CBCD4001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8B107A-1214-577A-0575-02C71AC7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E3A7DD-B835-7E33-DBE0-48600D08D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5FD18-03B0-4975-B404-17FBD905B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22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youtu.be/G7DQzppp4AA?t=5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lchrvEFMDx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maps/place/Prime+Meridian/@51.4776086,-0.0006388,3a,75y,90t/data=!3m8!1e2!3m6!1sAF1QipMAcp6M624_4we2i5EF7J9qlRODfQDqB-HX73Jt!2e10!3e12!6shttps:%2F%2Flh5.googleusercontent.com%2Fp%2FAF1QipMAcp6M624_4we2i5EF7J9qlRODfQDqB-HX73Jt%3Dw114-h86-k-no!7i2048!8i1536!4m15!1m7!3m6!1s0x4876033532f0afbd:0xfb430717cb62cc0a!2sPrime+Meridian!8m2!3d51.4779519!4d-0.001403!16s%2Fm%2F0j7n5d4!3m6!1s0x4876033532f0afbd:0xfb430717cb62cc0a!8m2!3d51.4779519!4d-0.001403!10e5!16s%2Fm%2F0j7n5d4?entry=ttu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share/zemepis-uvod/fdd3f666-2c9d-406e-8650-5f50a6193f5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@16.6202003,-52.85230033,-3431.58109153a,11326572.73819328d,35y,0h,0t,0r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3wV63Pv_1w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4E2896-5146-84E4-50F6-80A1D9019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0028" y="3376123"/>
            <a:ext cx="4515147" cy="1529232"/>
          </a:xfrm>
        </p:spPr>
        <p:txBody>
          <a:bodyPr>
            <a:normAutofit/>
          </a:bodyPr>
          <a:lstStyle/>
          <a:p>
            <a:pPr algn="r"/>
            <a:r>
              <a:rPr lang="cs-CZ" sz="8000" b="1">
                <a:latin typeface="+mn-lt"/>
              </a:rPr>
              <a:t>Země</a:t>
            </a:r>
            <a:endParaRPr lang="cs-CZ" sz="4400" b="1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237210-3F2C-6CFC-CFD9-FE6619EA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9886" y="4905356"/>
            <a:ext cx="4165290" cy="1269666"/>
          </a:xfrm>
        </p:spPr>
        <p:txBody>
          <a:bodyPr>
            <a:normAutofit/>
          </a:bodyPr>
          <a:lstStyle/>
          <a:p>
            <a:pPr algn="r"/>
            <a:r>
              <a:rPr lang="cs-CZ" sz="3200" b="1"/>
              <a:t>Jediná planeta Sluneční soustavy kde je život</a:t>
            </a:r>
          </a:p>
        </p:txBody>
      </p:sp>
      <p:pic>
        <p:nvPicPr>
          <p:cNvPr id="1028" name="Picture 4" descr="Marťánci | Země">
            <a:extLst>
              <a:ext uri="{FF2B5EF4-FFF2-40B4-BE49-F238E27FC236}">
                <a16:creationId xmlns:a16="http://schemas.microsoft.com/office/drawing/2014/main" id="{2795D824-A1D0-3C25-860E-421EEB692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1459" b="2"/>
          <a:stretch/>
        </p:blipFill>
        <p:spPr bwMode="auto">
          <a:xfrm>
            <a:off x="5538033" y="793315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rťánci | Země">
            <a:extLst>
              <a:ext uri="{FF2B5EF4-FFF2-40B4-BE49-F238E27FC236}">
                <a16:creationId xmlns:a16="http://schemas.microsoft.com/office/drawing/2014/main" id="{A59D027C-BA37-A58C-030F-48F604569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r="-1" b="10550"/>
          <a:stretch/>
        </p:blipFill>
        <p:spPr bwMode="auto">
          <a:xfrm>
            <a:off x="-2191" y="10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04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BE6A4D-EC2D-F79D-AA3D-8316BDB8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004213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cs-CZ" sz="3600" b="1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Pohyby Země II. - </a:t>
            </a:r>
            <a:r>
              <a:rPr lang="cs-CZ" sz="3600" b="1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  <a:hlinkClick r:id="rId2"/>
              </a:rPr>
              <a:t>Změna roční doby</a:t>
            </a:r>
            <a:endParaRPr lang="cs-CZ" sz="3600" kern="12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C1AD92-5AC6-421E-9DBC-467CA474C99B}"/>
              </a:ext>
            </a:extLst>
          </p:cNvPr>
          <p:cNvSpPr txBox="1"/>
          <p:nvPr/>
        </p:nvSpPr>
        <p:spPr>
          <a:xfrm>
            <a:off x="534618" y="1302474"/>
            <a:ext cx="4494581" cy="523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lvl="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Země současně </a:t>
            </a:r>
            <a:r>
              <a:rPr lang="cs-CZ" sz="3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obíhá kolem Slunce</a:t>
            </a:r>
            <a:r>
              <a:rPr lang="cs-CZ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Protože je Země nakloněna 23,5 st. je den různě dlouhý </a:t>
            </a:r>
            <a:b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v průběhu roku.</a:t>
            </a:r>
            <a:endParaRPr lang="cs-CZ" sz="3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změnou/sklonem intenzity slunce </a:t>
            </a:r>
            <a:r>
              <a:rPr lang="cs-CZ" sz="3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 ke změně počasí</a:t>
            </a:r>
            <a:r>
              <a:rPr lang="cs-CZ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67" name="Isosceles Triangle 206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Rectangle 206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 descr="Vliv pohybu Země a Měsíce na život na Zemi - ppt stáhnout">
            <a:extLst>
              <a:ext uri="{FF2B5EF4-FFF2-40B4-BE49-F238E27FC236}">
                <a16:creationId xmlns:a16="http://schemas.microsoft.com/office/drawing/2014/main" id="{33DDD6B1-B032-E708-B364-AFB210679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5291" y="1457471"/>
            <a:ext cx="5815856" cy="49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Isosceles Triangle 207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845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945B0-2FBE-B353-01C3-A343E7D8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965"/>
            <a:ext cx="10515600" cy="1325563"/>
          </a:xfrm>
        </p:spPr>
        <p:txBody>
          <a:bodyPr/>
          <a:lstStyle/>
          <a:p>
            <a:pPr algn="ctr"/>
            <a:r>
              <a:rPr lang="cs-CZ" b="1">
                <a:latin typeface="Arial Black" panose="020B0A04020102020204" pitchFamily="34" charset="0"/>
              </a:rPr>
              <a:t>Pohyby země a její důsledky</a:t>
            </a:r>
          </a:p>
        </p:txBody>
      </p:sp>
      <p:pic>
        <p:nvPicPr>
          <p:cNvPr id="4" name="Picture 2" descr="Pohyby Země a jejich důsledky">
            <a:extLst>
              <a:ext uri="{FF2B5EF4-FFF2-40B4-BE49-F238E27FC236}">
                <a16:creationId xmlns:a16="http://schemas.microsoft.com/office/drawing/2014/main" id="{29C3004B-EEEF-58A1-0E12-F762D13F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4" y="1251537"/>
            <a:ext cx="10810911" cy="56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6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C1AD92-5AC6-421E-9DBC-467CA474C99B}"/>
              </a:ext>
            </a:extLst>
          </p:cNvPr>
          <p:cNvSpPr txBox="1"/>
          <p:nvPr/>
        </p:nvSpPr>
        <p:spPr>
          <a:xfrm>
            <a:off x="572386" y="2872898"/>
            <a:ext cx="4739316" cy="3518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Každé místo (bod) na Zemi má svou 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zeměpisnou polohu 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určenou svou zeměpisnou </a:t>
            </a:r>
            <a:r>
              <a:rPr lang="cs-CZ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šířkou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délkou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nazýváme 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zeměpisné souřadnice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Zeměpisná síť">
            <a:extLst>
              <a:ext uri="{FF2B5EF4-FFF2-40B4-BE49-F238E27FC236}">
                <a16:creationId xmlns:a16="http://schemas.microsoft.com/office/drawing/2014/main" id="{1577B54B-00F3-90B4-DB62-1A9BFF8A5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 r="-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5D2D1061-5679-7F96-42D0-BE414983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538932"/>
            <a:ext cx="4631912" cy="19142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cs-CZ" b="1" dirty="0">
                <a:effectLst/>
                <a:latin typeface="Arial Black" panose="020B0A04020102020204" pitchFamily="34" charset="0"/>
              </a:rPr>
              <a:t>Určování </a:t>
            </a:r>
            <a:br>
              <a:rPr lang="cs-CZ" b="1" dirty="0">
                <a:effectLst/>
                <a:latin typeface="Arial Black" panose="020B0A04020102020204" pitchFamily="34" charset="0"/>
              </a:rPr>
            </a:br>
            <a:r>
              <a:rPr lang="cs-CZ" b="1" dirty="0">
                <a:effectLst/>
                <a:latin typeface="Arial Black" panose="020B0A04020102020204" pitchFamily="34" charset="0"/>
              </a:rPr>
              <a:t>polohy </a:t>
            </a:r>
            <a:br>
              <a:rPr lang="cs-CZ" b="1" dirty="0">
                <a:effectLst/>
                <a:latin typeface="Arial Black" panose="020B0A04020102020204" pitchFamily="34" charset="0"/>
              </a:rPr>
            </a:br>
            <a:r>
              <a:rPr lang="cs-CZ" b="1" dirty="0">
                <a:effectLst/>
                <a:latin typeface="Arial Black" panose="020B0A04020102020204" pitchFamily="34" charset="0"/>
              </a:rPr>
              <a:t>na Zemi</a:t>
            </a:r>
            <a:br>
              <a:rPr lang="cs-CZ" sz="4000" b="1" dirty="0">
                <a:effectLst/>
              </a:rPr>
            </a:br>
            <a:endParaRPr lang="cs-CZ" sz="4000" dirty="0"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42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C1AD92-5AC6-421E-9DBC-467CA474C99B}"/>
              </a:ext>
            </a:extLst>
          </p:cNvPr>
          <p:cNvSpPr txBox="1"/>
          <p:nvPr/>
        </p:nvSpPr>
        <p:spPr>
          <a:xfrm>
            <a:off x="640080" y="2953853"/>
            <a:ext cx="4854955" cy="333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Zeměpisná šířka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Osa X rovník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rovnoběžky;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severní a jižní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úhlová vzdálenost </a:t>
            </a:r>
            <a:b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 rovníku,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hodnota od 0</a:t>
            </a:r>
            <a:r>
              <a:rPr lang="cs-CZ" sz="3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90</a:t>
            </a:r>
            <a:r>
              <a:rPr lang="cs-CZ" sz="3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SouvisejÃ­cÃ­ obrÃ¡zek">
            <a:extLst>
              <a:ext uri="{FF2B5EF4-FFF2-40B4-BE49-F238E27FC236}">
                <a16:creationId xmlns:a16="http://schemas.microsoft.com/office/drawing/2014/main" id="{0D6AA43E-09E5-7ED6-5377-EB5ECC9C4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" r="2" b="582"/>
          <a:stretch/>
        </p:blipFill>
        <p:spPr bwMode="auto">
          <a:xfrm>
            <a:off x="5496560" y="10"/>
            <a:ext cx="669391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6BE6A4D-EC2D-F79D-AA3D-8316BDB8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05793"/>
            <a:ext cx="5702354" cy="15812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cs-CZ" sz="3200" b="1" dirty="0">
                <a:effectLst/>
                <a:latin typeface="Arial Black" panose="020B0A04020102020204" pitchFamily="34" charset="0"/>
              </a:rPr>
              <a:t>Určování polohy na Zemi </a:t>
            </a:r>
            <a:br>
              <a:rPr lang="cs-CZ" sz="3200" b="1" dirty="0">
                <a:effectLst/>
                <a:latin typeface="Arial Black" panose="020B0A04020102020204" pitchFamily="34" charset="0"/>
              </a:rPr>
            </a:br>
            <a:r>
              <a:rPr lang="cs-CZ" sz="3200" b="1" dirty="0">
                <a:effectLst/>
                <a:latin typeface="Arial Black" panose="020B0A04020102020204" pitchFamily="34" charset="0"/>
              </a:rPr>
              <a:t>- Rovnoběžky</a:t>
            </a:r>
            <a:br>
              <a:rPr lang="cs-CZ" sz="3200" b="1" dirty="0">
                <a:effectLst/>
                <a:latin typeface="Arial Black" panose="020B0A04020102020204" pitchFamily="34" charset="0"/>
              </a:rPr>
            </a:br>
            <a:r>
              <a:rPr lang="cs-CZ" sz="3200" b="1" dirty="0">
                <a:effectLst/>
                <a:latin typeface="Arial Black" panose="020B0A04020102020204" pitchFamily="34" charset="0"/>
              </a:rPr>
              <a:t>- Zeměpisná Šířka</a:t>
            </a:r>
            <a:br>
              <a:rPr lang="cs-CZ" sz="3600" b="1" dirty="0">
                <a:effectLst/>
              </a:rPr>
            </a:br>
            <a:endParaRPr lang="cs-CZ" sz="3600" dirty="0"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05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SouvisejÃ­cÃ­ obrÃ¡zek">
            <a:extLst>
              <a:ext uri="{FF2B5EF4-FFF2-40B4-BE49-F238E27FC236}">
                <a16:creationId xmlns:a16="http://schemas.microsoft.com/office/drawing/2014/main" id="{99C9FDDB-8DEA-6E65-299B-F65C18379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53"/>
          <a:stretch/>
        </p:blipFill>
        <p:spPr bwMode="auto">
          <a:xfrm>
            <a:off x="5466080" y="10"/>
            <a:ext cx="672439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C1AD92-5AC6-421E-9DBC-467CA474C99B}"/>
              </a:ext>
            </a:extLst>
          </p:cNvPr>
          <p:cNvSpPr txBox="1"/>
          <p:nvPr/>
        </p:nvSpPr>
        <p:spPr>
          <a:xfrm>
            <a:off x="487977" y="2938794"/>
            <a:ext cx="4862236" cy="3643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2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Zeměpisná délka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Osa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hlavní poledník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poledníky;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východní a západní</a:t>
            </a:r>
            <a:r>
              <a:rPr lang="cs-CZ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úhlová vzdálenost od nultého poledníku,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hodnota od 0</a:t>
            </a:r>
            <a:r>
              <a:rPr lang="cs-CZ" sz="3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180</a:t>
            </a:r>
            <a:r>
              <a:rPr lang="cs-CZ" sz="3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3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F82C8E7-96AD-4285-04E1-0488EE8B633C}"/>
              </a:ext>
            </a:extLst>
          </p:cNvPr>
          <p:cNvSpPr txBox="1">
            <a:spLocks/>
          </p:cNvSpPr>
          <p:nvPr/>
        </p:nvSpPr>
        <p:spPr>
          <a:xfrm>
            <a:off x="487977" y="1021917"/>
            <a:ext cx="5682899" cy="1398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cs-CZ" sz="3200" b="1" dirty="0">
                <a:latin typeface="Arial Black" panose="020B0A04020102020204" pitchFamily="34" charset="0"/>
              </a:rPr>
              <a:t>Určování polohy na Zemi </a:t>
            </a:r>
            <a:br>
              <a:rPr lang="cs-CZ" sz="3200" b="1" dirty="0">
                <a:latin typeface="Arial Black" panose="020B0A04020102020204" pitchFamily="34" charset="0"/>
              </a:rPr>
            </a:br>
            <a:r>
              <a:rPr lang="cs-CZ" sz="3200" b="1" dirty="0">
                <a:latin typeface="Arial Black" panose="020B0A04020102020204" pitchFamily="34" charset="0"/>
              </a:rPr>
              <a:t>- Poledníky</a:t>
            </a:r>
            <a:br>
              <a:rPr lang="cs-CZ" sz="3200" b="1" dirty="0">
                <a:latin typeface="Arial Black" panose="020B0A04020102020204" pitchFamily="34" charset="0"/>
              </a:rPr>
            </a:br>
            <a:r>
              <a:rPr lang="cs-CZ" sz="3200" b="1" dirty="0">
                <a:latin typeface="Arial Black" panose="020B0A04020102020204" pitchFamily="34" charset="0"/>
              </a:rPr>
              <a:t>- Zeměpisná délka</a:t>
            </a:r>
            <a:br>
              <a:rPr lang="cs-CZ" sz="3600" b="1" dirty="0"/>
            </a:br>
            <a:endParaRPr lang="cs-CZ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5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Země v pohybu Planeta Země se pohybuje obrovskou rychlostí, kterou lidé  vůbec nevnímají. - ppt stáhnout">
            <a:extLst>
              <a:ext uri="{FF2B5EF4-FFF2-40B4-BE49-F238E27FC236}">
                <a16:creationId xmlns:a16="http://schemas.microsoft.com/office/drawing/2014/main" id="{526B18AB-5F6A-DD99-A552-5342ACD5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671" y="167065"/>
            <a:ext cx="8750336" cy="63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Isosceles Triangle 104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E81D50-39C5-6A1C-9FFC-72157E45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59" y="5363798"/>
            <a:ext cx="2004540" cy="15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7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BE6A4D-EC2D-F79D-AA3D-8316BDB8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04" y="2924431"/>
            <a:ext cx="3378641" cy="1311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Významné rovnoběžky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VÃ½sledek obrÃ¡zku pro polÃ¡rnÃ­ kruh jiÅ¾nÃ­">
            <a:extLst>
              <a:ext uri="{FF2B5EF4-FFF2-40B4-BE49-F238E27FC236}">
                <a16:creationId xmlns:a16="http://schemas.microsoft.com/office/drawing/2014/main" id="{CFDF1208-A8C6-97B8-ED0C-41B93F0C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7013" y="422790"/>
            <a:ext cx="7789098" cy="5841824"/>
          </a:xfrm>
          <a:prstGeom prst="rect">
            <a:avLst/>
          </a:prstGeom>
          <a:noFill/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B13A8C1-8540-2AE2-F32F-CE029866FDE0}"/>
              </a:ext>
            </a:extLst>
          </p:cNvPr>
          <p:cNvSpPr txBox="1">
            <a:spLocks/>
          </p:cNvSpPr>
          <p:nvPr/>
        </p:nvSpPr>
        <p:spPr>
          <a:xfrm>
            <a:off x="581505" y="4658280"/>
            <a:ext cx="3453168" cy="1658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Jsou to kružnice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Nejdelší je rovník cca 40 000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Na pólu tečka.</a:t>
            </a:r>
          </a:p>
        </p:txBody>
      </p:sp>
    </p:spTree>
    <p:extLst>
      <p:ext uri="{BB962C8B-B14F-4D97-AF65-F5344CB8AC3E}">
        <p14:creationId xmlns:p14="http://schemas.microsoft.com/office/powerpoint/2010/main" val="3110594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BE6A4D-EC2D-F79D-AA3D-8316BDB8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84" y="650285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Významné poledníky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ZŠ VNB III / 7 - Model Země">
            <a:extLst>
              <a:ext uri="{FF2B5EF4-FFF2-40B4-BE49-F238E27FC236}">
                <a16:creationId xmlns:a16="http://schemas.microsoft.com/office/drawing/2014/main" id="{9CD39585-CD04-9689-8F41-7919EBF0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6" y="567663"/>
            <a:ext cx="42862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Časová pásma">
            <a:extLst>
              <a:ext uri="{FF2B5EF4-FFF2-40B4-BE49-F238E27FC236}">
                <a16:creationId xmlns:a16="http://schemas.microsoft.com/office/drawing/2014/main" id="{AEB050E6-4647-C87F-79E8-067A40F9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90" y="407300"/>
            <a:ext cx="6166734" cy="60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3977338-4280-25A7-083C-E0DDB619B24B}"/>
              </a:ext>
            </a:extLst>
          </p:cNvPr>
          <p:cNvSpPr txBox="1"/>
          <p:nvPr/>
        </p:nvSpPr>
        <p:spPr>
          <a:xfrm>
            <a:off x="4413370" y="382997"/>
            <a:ext cx="268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Nultý poledník Greenwich</a:t>
            </a:r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8C3221CB-D050-11C5-A61C-5259A6E90FC5}"/>
              </a:ext>
            </a:extLst>
          </p:cNvPr>
          <p:cNvSpPr txBox="1">
            <a:spLocks/>
          </p:cNvSpPr>
          <p:nvPr/>
        </p:nvSpPr>
        <p:spPr>
          <a:xfrm>
            <a:off x="517384" y="4654049"/>
            <a:ext cx="4936448" cy="19774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Jsou to polokružnice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Nultý „0“ prochází Londýnem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180tý je v Tichomoří, kde nejsou lidé.</a:t>
            </a:r>
          </a:p>
        </p:txBody>
      </p:sp>
    </p:spTree>
    <p:extLst>
      <p:ext uri="{BB962C8B-B14F-4D97-AF65-F5344CB8AC3E}">
        <p14:creationId xmlns:p14="http://schemas.microsoft.com/office/powerpoint/2010/main" val="218287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teriál do výuky: Zeměpisné souřadnice">
            <a:extLst>
              <a:ext uri="{FF2B5EF4-FFF2-40B4-BE49-F238E27FC236}">
                <a16:creationId xmlns:a16="http://schemas.microsoft.com/office/drawing/2014/main" id="{ED66FE81-0010-170E-B319-2C399B12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1118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51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světa - Slepá mapa světa">
            <a:extLst>
              <a:ext uri="{FF2B5EF4-FFF2-40B4-BE49-F238E27FC236}">
                <a16:creationId xmlns:a16="http://schemas.microsoft.com/office/drawing/2014/main" id="{6A502158-7627-0058-6F4E-0C8E6EF7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12192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2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24A4B0-5FC7-8258-D21A-ECDD20F6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27" y="320073"/>
            <a:ext cx="3220691" cy="1348906"/>
          </a:xfrm>
        </p:spPr>
        <p:txBody>
          <a:bodyPr anchor="b">
            <a:normAutofit fontScale="90000"/>
          </a:bodyPr>
          <a:lstStyle/>
          <a:p>
            <a:r>
              <a:rPr lang="cs-CZ" sz="4800" b="1">
                <a:solidFill>
                  <a:schemeClr val="bg1"/>
                </a:solidFill>
                <a:latin typeface="+mn-lt"/>
              </a:rPr>
              <a:t>Planeta Země</a:t>
            </a: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067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8483F-4113-8B98-E4E2-0A4782415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885232"/>
            <a:ext cx="4630139" cy="4545309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cs-CZ" sz="3600" b="1">
                <a:solidFill>
                  <a:schemeClr val="bg1"/>
                </a:solidFill>
              </a:rPr>
              <a:t>Podmínky pro život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>
                <a:solidFill>
                  <a:schemeClr val="bg1"/>
                </a:solidFill>
              </a:rPr>
              <a:t>optimální vzdálenost </a:t>
            </a:r>
            <a:br>
              <a:rPr lang="cs-CZ" sz="3200">
                <a:solidFill>
                  <a:schemeClr val="bg1"/>
                </a:solidFill>
              </a:rPr>
            </a:br>
            <a:r>
              <a:rPr lang="cs-CZ" sz="3200">
                <a:solidFill>
                  <a:schemeClr val="bg1"/>
                </a:solidFill>
              </a:rPr>
              <a:t>od Slunce, světlo </a:t>
            </a:r>
            <a:br>
              <a:rPr lang="cs-CZ" sz="3200">
                <a:solidFill>
                  <a:schemeClr val="bg1"/>
                </a:solidFill>
              </a:rPr>
            </a:br>
            <a:r>
              <a:rPr lang="cs-CZ" sz="3200">
                <a:solidFill>
                  <a:schemeClr val="bg1"/>
                </a:solidFill>
              </a:rPr>
              <a:t>a energie;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>
                <a:solidFill>
                  <a:schemeClr val="bg1"/>
                </a:solidFill>
              </a:rPr>
              <a:t>Přítomnost atmosféry </a:t>
            </a:r>
            <a:br>
              <a:rPr lang="cs-CZ" sz="3200">
                <a:solidFill>
                  <a:schemeClr val="bg1"/>
                </a:solidFill>
              </a:rPr>
            </a:br>
            <a:r>
              <a:rPr lang="cs-CZ" sz="3200">
                <a:solidFill>
                  <a:schemeClr val="bg1"/>
                </a:solidFill>
              </a:rPr>
              <a:t>a vzduchu;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>
                <a:solidFill>
                  <a:schemeClr val="bg1"/>
                </a:solidFill>
              </a:rPr>
              <a:t>Přítomnost </a:t>
            </a:r>
            <a:br>
              <a:rPr lang="cs-CZ" sz="3200">
                <a:solidFill>
                  <a:schemeClr val="bg1"/>
                </a:solidFill>
              </a:rPr>
            </a:br>
            <a:r>
              <a:rPr lang="cs-CZ" sz="3200">
                <a:solidFill>
                  <a:schemeClr val="bg1"/>
                </a:solidFill>
              </a:rPr>
              <a:t>kapalné vody;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>
                <a:solidFill>
                  <a:schemeClr val="bg1"/>
                </a:solidFill>
              </a:rPr>
              <a:t>Dostatek živin.</a:t>
            </a:r>
          </a:p>
        </p:txBody>
      </p:sp>
      <p:pic>
        <p:nvPicPr>
          <p:cNvPr id="2050" name="Picture 2" descr="Zkladn kola Frdlant nad Ostravic Komenskho 420 pspvkov">
            <a:extLst>
              <a:ext uri="{FF2B5EF4-FFF2-40B4-BE49-F238E27FC236}">
                <a16:creationId xmlns:a16="http://schemas.microsoft.com/office/drawing/2014/main" id="{0927B3C8-A400-324E-CFA1-95CB71C2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7804" y="1132927"/>
            <a:ext cx="5784195" cy="454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00C3F70-E969-C8A8-A295-814668ED5FE0}"/>
              </a:ext>
            </a:extLst>
          </p:cNvPr>
          <p:cNvSpPr txBox="1"/>
          <p:nvPr/>
        </p:nvSpPr>
        <p:spPr>
          <a:xfrm>
            <a:off x="6904574" y="5900522"/>
            <a:ext cx="479065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3"/>
              </a:rPr>
              <a:t>Zeměpisný kvíz Kahoot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082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eměpisná síť a zeměpisné souřadnice II - ppt stáhnout">
            <a:extLst>
              <a:ext uri="{FF2B5EF4-FFF2-40B4-BE49-F238E27FC236}">
                <a16:creationId xmlns:a16="http://schemas.microsoft.com/office/drawing/2014/main" id="{5CB0E12E-8DA6-B530-D4C5-FC845D6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0"/>
            <a:ext cx="11338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75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eměpisná síť">
            <a:extLst>
              <a:ext uri="{FF2B5EF4-FFF2-40B4-BE49-F238E27FC236}">
                <a16:creationId xmlns:a16="http://schemas.microsoft.com/office/drawing/2014/main" id="{EB640260-FD56-45BD-A1F8-E07CC5C9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8" y="249678"/>
            <a:ext cx="7827264" cy="635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60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D12D46-B1FE-455B-CAD5-749CE321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99" y="346643"/>
            <a:ext cx="5120561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Místní čas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9CC4E-B827-3F9E-8B33-F9F13CD6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99" y="1503955"/>
            <a:ext cx="6088363" cy="48956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To je čas určovaný vzhledem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 místnímu poledníku;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určen vrcholem Slunce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určitém místě na Zemi;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Dnes se prakticky neužívá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(sluneční hodiny);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Jeho používání by naráželo na obtíže (dvě sousední města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nebo státy by se lišili časem);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Zavedení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pásmového času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okolí a vždy po 15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délky viz dále.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3" name="Oval 308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Čas | Eduportál Techmania">
            <a:extLst>
              <a:ext uri="{FF2B5EF4-FFF2-40B4-BE49-F238E27FC236}">
                <a16:creationId xmlns:a16="http://schemas.microsoft.com/office/drawing/2014/main" id="{B56BCF7C-5D3F-89E7-56EF-2E5E1842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r="7748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Arc 308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SLUNEČNÍ HODINY * APOLLÓN * - arabské čísla | HARMONY">
            <a:extLst>
              <a:ext uri="{FF2B5EF4-FFF2-40B4-BE49-F238E27FC236}">
                <a16:creationId xmlns:a16="http://schemas.microsoft.com/office/drawing/2014/main" id="{721D0927-9478-FBCD-42AE-82EB4E96F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r="11005" b="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54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3CCD5E-8581-2C8A-95BE-3C1655AD5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2537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6000" dirty="0">
                <a:latin typeface="Arial Black" panose="020B0A04020102020204" pitchFamily="34" charset="0"/>
              </a:rPr>
              <a:t>Pásmový čas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010E3-0DE9-7D0A-04BF-8F187854B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872898"/>
            <a:ext cx="4570423" cy="3783933"/>
          </a:xfrm>
        </p:spPr>
        <p:txBody>
          <a:bodyPr>
            <a:normAutofit lnSpcReduction="10000"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Místa kde platí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stejný čas;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Může se lišit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od místního času;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Jsou stejná v celé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oblasti, třeba celá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Evropa (žlutě), praktičnost.</a:t>
            </a:r>
          </a:p>
        </p:txBody>
      </p:sp>
      <p:pic>
        <p:nvPicPr>
          <p:cNvPr id="3074" name="Picture 2" descr="Časová pásma">
            <a:extLst>
              <a:ext uri="{FF2B5EF4-FFF2-40B4-BE49-F238E27FC236}">
                <a16:creationId xmlns:a16="http://schemas.microsoft.com/office/drawing/2014/main" id="{5CF30729-D3C2-6BDF-8772-6E49200BF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2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378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57" name="Arc 205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5C466A-0F88-2F20-878A-E0EEABFD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Mezinárodní datová hranice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MEZINÁRODNÍ DATOVÁ HRANICE - Mezinárodní datová hranice prochází 180°  poledníkem - prochází Tichým oceánem a respe">
            <a:extLst>
              <a:ext uri="{FF2B5EF4-FFF2-40B4-BE49-F238E27FC236}">
                <a16:creationId xmlns:a16="http://schemas.microsoft.com/office/drawing/2014/main" id="{3142688E-EFD8-7D45-D737-613BB9931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791" y="602821"/>
            <a:ext cx="4777381" cy="548261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069112-760C-F820-B29B-BF9A70A0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180 poledník;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Málo zalidněná místa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Tichého oceánu;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Při překročení této hranice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posun o 1 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 východu na západ – 1 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Ze západu na východ + 1 den</a:t>
            </a:r>
          </a:p>
        </p:txBody>
      </p:sp>
    </p:spTree>
    <p:extLst>
      <p:ext uri="{BB962C8B-B14F-4D97-AF65-F5344CB8AC3E}">
        <p14:creationId xmlns:p14="http://schemas.microsoft.com/office/powerpoint/2010/main" val="2283907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Časová pásma | Rádi cestujeme | nejen levné letenky, ubytování, zimní pobyty">
            <a:extLst>
              <a:ext uri="{FF2B5EF4-FFF2-40B4-BE49-F238E27FC236}">
                <a16:creationId xmlns:a16="http://schemas.microsoft.com/office/drawing/2014/main" id="{731D3090-0B1D-0895-C6A6-CCA6A776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7" y="252248"/>
            <a:ext cx="11649391" cy="63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189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B6565-295B-BB62-0138-236FA350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5" y="408375"/>
            <a:ext cx="6309360" cy="1542645"/>
          </a:xfrm>
        </p:spPr>
        <p:txBody>
          <a:bodyPr anchor="b">
            <a:normAutofit/>
          </a:bodyPr>
          <a:lstStyle/>
          <a:p>
            <a:r>
              <a:rPr lang="cs-CZ" b="1">
                <a:latin typeface="+mn-lt"/>
              </a:rPr>
              <a:t>Globus</a:t>
            </a:r>
            <a:br>
              <a:rPr lang="cs-CZ" b="1">
                <a:latin typeface="+mn-lt"/>
              </a:rPr>
            </a:br>
            <a:r>
              <a:rPr lang="cs-CZ" b="1">
                <a:latin typeface="+mn-lt"/>
              </a:rPr>
              <a:t>model planety Země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AF4F64-9004-B96F-6754-9CBAED040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279215"/>
            <a:ext cx="5996080" cy="3949517"/>
          </a:xfrm>
        </p:spPr>
        <p:txBody>
          <a:bodyPr>
            <a:normAutofit lnSpcReduction="10000"/>
          </a:bodyPr>
          <a:lstStyle/>
          <a:p>
            <a:r>
              <a:rPr lang="cs-CZ" b="1">
                <a:solidFill>
                  <a:srgbClr val="FF0000"/>
                </a:solidFill>
              </a:rPr>
              <a:t>Globus</a:t>
            </a:r>
            <a:r>
              <a:rPr lang="cs-CZ"/>
              <a:t> – zmenšené skutečné znázornění zeměkoule;</a:t>
            </a:r>
          </a:p>
          <a:p>
            <a:r>
              <a:rPr lang="cs-CZ"/>
              <a:t>Významné jsou </a:t>
            </a:r>
            <a:r>
              <a:rPr lang="cs-CZ" b="1">
                <a:solidFill>
                  <a:srgbClr val="FF0000"/>
                </a:solidFill>
              </a:rPr>
              <a:t>póly</a:t>
            </a:r>
            <a:r>
              <a:rPr lang="cs-CZ"/>
              <a:t> … severní a jižní;</a:t>
            </a:r>
          </a:p>
          <a:p>
            <a:r>
              <a:rPr lang="cs-CZ"/>
              <a:t>Pomyslné spojení pólů se nazývá </a:t>
            </a:r>
            <a:br>
              <a:rPr lang="cs-CZ"/>
            </a:br>
            <a:r>
              <a:rPr lang="cs-CZ" b="1">
                <a:solidFill>
                  <a:srgbClr val="FF0000"/>
                </a:solidFill>
              </a:rPr>
              <a:t>zemská osa</a:t>
            </a:r>
            <a:r>
              <a:rPr lang="cs-CZ"/>
              <a:t>;</a:t>
            </a:r>
          </a:p>
          <a:p>
            <a:r>
              <a:rPr lang="cs-CZ"/>
              <a:t>Kolem nakloněné osy se Země otáčí </a:t>
            </a:r>
            <a:br>
              <a:rPr lang="cs-CZ"/>
            </a:br>
            <a:r>
              <a:rPr lang="cs-CZ" b="1"/>
              <a:t>od západu k východu</a:t>
            </a:r>
            <a:r>
              <a:rPr lang="cs-CZ"/>
              <a:t>;</a:t>
            </a:r>
          </a:p>
          <a:p>
            <a:r>
              <a:rPr lang="cs-CZ"/>
              <a:t>Zemi pomyslně rozděluje </a:t>
            </a:r>
            <a:r>
              <a:rPr lang="cs-CZ" b="1">
                <a:solidFill>
                  <a:srgbClr val="FF0000"/>
                </a:solidFill>
              </a:rPr>
              <a:t>rovník</a:t>
            </a:r>
            <a:r>
              <a:rPr lang="cs-CZ"/>
              <a:t> </a:t>
            </a:r>
            <a:br>
              <a:rPr lang="cs-CZ"/>
            </a:br>
            <a:r>
              <a:rPr lang="cs-CZ"/>
              <a:t>na severní a jižní polovinu.</a:t>
            </a:r>
          </a:p>
        </p:txBody>
      </p:sp>
      <p:pic>
        <p:nvPicPr>
          <p:cNvPr id="3074" name="Picture 2" descr="Alaysky's Reliéfní glóbus s LED podsvícením 32 cm od 549 Kč - Zboží.cz">
            <a:extLst>
              <a:ext uri="{FF2B5EF4-FFF2-40B4-BE49-F238E27FC236}">
                <a16:creationId xmlns:a16="http://schemas.microsoft.com/office/drawing/2014/main" id="{33C9C6DD-F789-35D7-07BC-ECB21F3E7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974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85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788A5-0319-C307-7DF8-067105F1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25" y="362409"/>
            <a:ext cx="7170231" cy="2379871"/>
          </a:xfrm>
        </p:spPr>
        <p:txBody>
          <a:bodyPr>
            <a:noAutofit/>
          </a:bodyPr>
          <a:lstStyle/>
          <a:p>
            <a:r>
              <a:rPr lang="cs-CZ" sz="3600">
                <a:latin typeface="Arial Black" panose="020B0A04020102020204" pitchFamily="34" charset="0"/>
              </a:rPr>
              <a:t>Rozdělení souše a vodstva</a:t>
            </a:r>
            <a:br>
              <a:rPr lang="cs-CZ" sz="3600">
                <a:latin typeface="Arial Black" panose="020B0A04020102020204" pitchFamily="34" charset="0"/>
              </a:rPr>
            </a:br>
            <a:r>
              <a:rPr lang="cs-CZ" sz="3600">
                <a:latin typeface="Arial Black" panose="020B0A04020102020204" pitchFamily="34" charset="0"/>
              </a:rPr>
              <a:t>- 5 kontinentů</a:t>
            </a:r>
            <a:br>
              <a:rPr lang="cs-CZ" sz="3600">
                <a:latin typeface="Arial Black" panose="020B0A04020102020204" pitchFamily="34" charset="0"/>
              </a:rPr>
            </a:br>
            <a:r>
              <a:rPr lang="cs-CZ" sz="3600">
                <a:latin typeface="Arial Black" panose="020B0A04020102020204" pitchFamily="34" charset="0"/>
              </a:rPr>
              <a:t>- 7 světadílů</a:t>
            </a:r>
            <a:br>
              <a:rPr lang="cs-CZ" sz="3600">
                <a:latin typeface="Arial Black" panose="020B0A04020102020204" pitchFamily="34" charset="0"/>
              </a:rPr>
            </a:br>
            <a:r>
              <a:rPr lang="cs-CZ" sz="3600">
                <a:latin typeface="Arial Black" panose="020B0A04020102020204" pitchFamily="34" charset="0"/>
              </a:rPr>
              <a:t>- 5 oceánů </a:t>
            </a:r>
          </a:p>
        </p:txBody>
      </p:sp>
      <p:pic>
        <p:nvPicPr>
          <p:cNvPr id="4" name="Picture 2" descr="Alaysky's Reliéfní glóbus s LED podsvícením 32 cm od 549 Kč - Zboží.cz">
            <a:extLst>
              <a:ext uri="{FF2B5EF4-FFF2-40B4-BE49-F238E27FC236}">
                <a16:creationId xmlns:a16="http://schemas.microsoft.com/office/drawing/2014/main" id="{62A6E6F6-28B7-18BA-328E-6C4834CCA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/>
          <a:stretch/>
        </p:blipFill>
        <p:spPr bwMode="auto">
          <a:xfrm>
            <a:off x="0" y="527144"/>
            <a:ext cx="4183569" cy="61892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46E4BBA-F37B-2E69-1887-7EF730A1421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278293" y="4124131"/>
            <a:ext cx="3545634" cy="1978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137703-50F6-F976-414D-ABB24A8BB528}"/>
              </a:ext>
            </a:extLst>
          </p:cNvPr>
          <p:cNvSpPr txBox="1"/>
          <p:nvPr/>
        </p:nvSpPr>
        <p:spPr>
          <a:xfrm>
            <a:off x="4823927" y="5871387"/>
            <a:ext cx="553477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Modře oceány a moře – světlé a tmavé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4B6958C-4CDD-F0F7-9481-A85B60BAF2F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897154" y="2430829"/>
            <a:ext cx="4136986" cy="1747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C62645-925E-DBD3-01D0-4F456C2868A3}"/>
              </a:ext>
            </a:extLst>
          </p:cNvPr>
          <p:cNvSpPr txBox="1"/>
          <p:nvPr/>
        </p:nvSpPr>
        <p:spPr>
          <a:xfrm>
            <a:off x="7034140" y="3947253"/>
            <a:ext cx="33245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Zeleně – nížiny, lesy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37F7752-5A03-2294-ACB1-59ABD293568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685660" y="3309586"/>
            <a:ext cx="3237723" cy="1803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0EB1E2-E0F6-1A5D-FDE5-2FDCC91ACDC9}"/>
              </a:ext>
            </a:extLst>
          </p:cNvPr>
          <p:cNvSpPr txBox="1"/>
          <p:nvPr/>
        </p:nvSpPr>
        <p:spPr>
          <a:xfrm>
            <a:off x="5923383" y="4882342"/>
            <a:ext cx="44353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Žlutě – nížiny, sucho, poušť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1C571FDD-7798-B73A-A16C-9A3712110D0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465110" y="2281398"/>
            <a:ext cx="4152742" cy="9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0F849E5-2B81-98B9-559F-A6CB90DC1AEF}"/>
              </a:ext>
            </a:extLst>
          </p:cNvPr>
          <p:cNvSpPr txBox="1"/>
          <p:nvPr/>
        </p:nvSpPr>
        <p:spPr>
          <a:xfrm>
            <a:off x="7617852" y="2976028"/>
            <a:ext cx="2740847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Hnědá – pohoří</a:t>
            </a:r>
          </a:p>
        </p:txBody>
      </p:sp>
    </p:spTree>
    <p:extLst>
      <p:ext uri="{BB962C8B-B14F-4D97-AF65-F5344CB8AC3E}">
        <p14:creationId xmlns:p14="http://schemas.microsoft.com/office/powerpoint/2010/main" val="50973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vropa – nástěnná obecně zeměpisná mapa - Kartografie.cz">
            <a:extLst>
              <a:ext uri="{FF2B5EF4-FFF2-40B4-BE49-F238E27FC236}">
                <a16:creationId xmlns:a16="http://schemas.microsoft.com/office/drawing/2014/main" id="{833A8E07-BACF-9608-1612-905F911A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6" r="-2" b="19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5BAF2-2E58-73EA-BDF8-2ADFCE22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Mapa - </a:t>
            </a:r>
            <a:r>
              <a:rPr lang="cs-CZ" sz="3600" b="1" i="1">
                <a:solidFill>
                  <a:srgbClr val="FF0000"/>
                </a:solidFill>
                <a:effectLst/>
                <a:latin typeface="+mn-lt"/>
              </a:rPr>
              <a:t>zmenšený zkreslený </a:t>
            </a:r>
            <a:r>
              <a:rPr lang="cs-CZ" sz="3600" b="1" i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model země</a:t>
            </a:r>
            <a:endParaRPr lang="cs-CZ" sz="3600" b="1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0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DE3A4B0C-8C8F-4EF1-B7B1-A136C66BE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2" t="-2650" r="-11680" b="-2650"/>
          <a:stretch/>
        </p:blipFill>
        <p:spPr bwMode="auto">
          <a:xfrm>
            <a:off x="-492756" y="0"/>
            <a:ext cx="13174462" cy="685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3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81FBCE-13DE-4D10-A600-7DE78CA0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75" y="85920"/>
            <a:ext cx="10058400" cy="1081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200">
                <a:latin typeface="Arial Black" panose="020B0A04020102020204" pitchFamily="34" charset="0"/>
              </a:rPr>
              <a:t>Kontinenty a světadíly?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0B82215-F863-C40E-7CB5-EAB44226CBF0}"/>
              </a:ext>
            </a:extLst>
          </p:cNvPr>
          <p:cNvSpPr txBox="1"/>
          <p:nvPr/>
        </p:nvSpPr>
        <p:spPr>
          <a:xfrm>
            <a:off x="4245355" y="5369748"/>
            <a:ext cx="369824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3"/>
              </a:rPr>
              <a:t>Interaktivní mapa světa Google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40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brazit zdrojový obrázek">
            <a:extLst>
              <a:ext uri="{FF2B5EF4-FFF2-40B4-BE49-F238E27FC236}">
                <a16:creationId xmlns:a16="http://schemas.microsoft.com/office/drawing/2014/main" id="{1DB4F358-8452-429C-8875-5BA2E8E02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10256" b="16337"/>
          <a:stretch/>
        </p:blipFill>
        <p:spPr bwMode="auto">
          <a:xfrm>
            <a:off x="475744" y="301947"/>
            <a:ext cx="11279991" cy="62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EDA0F0-C45A-407A-8DE5-22FA9D71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65" y="184255"/>
            <a:ext cx="2990222" cy="1325563"/>
          </a:xfrm>
        </p:spPr>
        <p:txBody>
          <a:bodyPr/>
          <a:lstStyle/>
          <a:p>
            <a:r>
              <a:rPr lang="cs-CZ">
                <a:latin typeface="Arial Black" panose="020B0A04020102020204" pitchFamily="34" charset="0"/>
              </a:rPr>
              <a:t>Oceány?</a:t>
            </a:r>
          </a:p>
        </p:txBody>
      </p:sp>
    </p:spTree>
    <p:extLst>
      <p:ext uri="{BB962C8B-B14F-4D97-AF65-F5344CB8AC3E}">
        <p14:creationId xmlns:p14="http://schemas.microsoft.com/office/powerpoint/2010/main" val="4288679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E6A4D-EC2D-F79D-AA3D-8316BDB8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80" y="571142"/>
            <a:ext cx="10909640" cy="1014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>
                <a:latin typeface="Amasis MT Pro Black" panose="02040A04050005020304" pitchFamily="18" charset="-18"/>
              </a:rPr>
              <a:t>Významné údaje o Zemi</a:t>
            </a:r>
          </a:p>
        </p:txBody>
      </p:sp>
      <p:pic>
        <p:nvPicPr>
          <p:cNvPr id="5122" name="Picture 2" descr="Tvar a rozměry Země. - ppt stáhnout">
            <a:extLst>
              <a:ext uri="{FF2B5EF4-FFF2-40B4-BE49-F238E27FC236}">
                <a16:creationId xmlns:a16="http://schemas.microsoft.com/office/drawing/2014/main" id="{DD08B329-D55B-EA49-A0E0-3721F31DD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7756" r="1863" b="10536"/>
          <a:stretch/>
        </p:blipFill>
        <p:spPr bwMode="auto">
          <a:xfrm>
            <a:off x="1612460" y="1696721"/>
            <a:ext cx="8967080" cy="49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4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BE6A4D-EC2D-F79D-AA3D-8316BDB8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30" y="139929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cs-CZ" sz="4000" b="1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Pohyby Země I. - Den a noc</a:t>
            </a:r>
            <a:endParaRPr lang="cs-CZ" sz="4000" kern="12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C1AD92-5AC6-421E-9DBC-467CA474C99B}"/>
              </a:ext>
            </a:extLst>
          </p:cNvPr>
          <p:cNvSpPr txBox="1"/>
          <p:nvPr/>
        </p:nvSpPr>
        <p:spPr>
          <a:xfrm>
            <a:off x="180214" y="1226943"/>
            <a:ext cx="5074827" cy="6284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Země se otáčí </a:t>
            </a:r>
            <a:r>
              <a:rPr lang="cs-CZ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kolem </a:t>
            </a:r>
            <a:br>
              <a:rPr lang="cs-CZ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své osy</a:t>
            </a:r>
            <a:r>
              <a:rPr lang="cs-CZ" sz="2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střídá se tak </a:t>
            </a:r>
            <a:br>
              <a:rPr lang="cs-CZ" sz="2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 a noc;</a:t>
            </a:r>
          </a:p>
          <a:p>
            <a:pPr marL="5715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Ta část sluncem osvětlená má den, na neosvětlené polovině je noc;</a:t>
            </a:r>
          </a:p>
          <a:p>
            <a:pPr marL="5715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Doba potřebná k otočení Země trvá asi </a:t>
            </a:r>
            <a:r>
              <a:rPr lang="cs-CZ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hodin</a:t>
            </a:r>
            <a:r>
              <a:rPr lang="cs-CZ" sz="2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Protože je Země nakloněna 23,5</a:t>
            </a:r>
            <a:r>
              <a:rPr lang="cs-CZ" sz="29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je den různě dlouhý v průběhu roku (u nás).</a:t>
            </a:r>
            <a:endParaRPr lang="en-US" sz="2900" dirty="0">
              <a:effectLst/>
            </a:endParaRP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038" name="Isosceles Triangle 103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otáčení země kolem své osy – Seznam.cz">
            <a:extLst>
              <a:ext uri="{FF2B5EF4-FFF2-40B4-BE49-F238E27FC236}">
                <a16:creationId xmlns:a16="http://schemas.microsoft.com/office/drawing/2014/main" id="{CBF997F5-8DCD-A99F-DA68-A831802D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889" y="1226943"/>
            <a:ext cx="6119796" cy="46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Isosceles Triangle 104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637BC22-8251-17CA-340B-FE97A2DA21CB}"/>
              </a:ext>
            </a:extLst>
          </p:cNvPr>
          <p:cNvSpPr txBox="1"/>
          <p:nvPr/>
        </p:nvSpPr>
        <p:spPr>
          <a:xfrm>
            <a:off x="4385602" y="6130187"/>
            <a:ext cx="290576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3"/>
              </a:rPr>
              <a:t>Video střídání dne a noci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00275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548</Words>
  <Application>Microsoft Office PowerPoint</Application>
  <PresentationFormat>Širokoúhlá obrazovka</PresentationFormat>
  <Paragraphs>74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Amasis MT Pro Black</vt:lpstr>
      <vt:lpstr>Arial</vt:lpstr>
      <vt:lpstr>Arial Black</vt:lpstr>
      <vt:lpstr>Calibri</vt:lpstr>
      <vt:lpstr>Calibri Light</vt:lpstr>
      <vt:lpstr>Wingdings</vt:lpstr>
      <vt:lpstr>Motiv Office</vt:lpstr>
      <vt:lpstr>Země</vt:lpstr>
      <vt:lpstr>Planeta Země</vt:lpstr>
      <vt:lpstr>Globus model planety Země</vt:lpstr>
      <vt:lpstr>Rozdělení souše a vodstva - 5 kontinentů - 7 světadílů - 5 oceánů </vt:lpstr>
      <vt:lpstr>Mapa - zmenšený zkreslený model země</vt:lpstr>
      <vt:lpstr>Kontinenty a světadíly?</vt:lpstr>
      <vt:lpstr>Oceány?</vt:lpstr>
      <vt:lpstr>Významné údaje o Zemi</vt:lpstr>
      <vt:lpstr>Pohyby Země I. - Den a noc</vt:lpstr>
      <vt:lpstr>Pohyby Země II. - Změna roční doby</vt:lpstr>
      <vt:lpstr>Pohyby země a její důsledky</vt:lpstr>
      <vt:lpstr>Určování  polohy  na Zemi </vt:lpstr>
      <vt:lpstr>Určování polohy na Zemi  - Rovnoběžky - Zeměpisná Šířka </vt:lpstr>
      <vt:lpstr>Prezentace aplikace PowerPoint</vt:lpstr>
      <vt:lpstr>Prezentace aplikace PowerPoint</vt:lpstr>
      <vt:lpstr>Významné rovnoběžky</vt:lpstr>
      <vt:lpstr>Významné poledníky</vt:lpstr>
      <vt:lpstr>Prezentace aplikace PowerPoint</vt:lpstr>
      <vt:lpstr>Prezentace aplikace PowerPoint</vt:lpstr>
      <vt:lpstr>Prezentace aplikace PowerPoint</vt:lpstr>
      <vt:lpstr>Prezentace aplikace PowerPoint</vt:lpstr>
      <vt:lpstr>Místní čas</vt:lpstr>
      <vt:lpstr>Pásmový čas</vt:lpstr>
      <vt:lpstr>Mezinárodní datová hranice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</dc:title>
  <dc:creator>Coufal Petr</dc:creator>
  <cp:lastModifiedBy>Coufal Petr</cp:lastModifiedBy>
  <cp:revision>1</cp:revision>
  <cp:lastPrinted>2022-10-03T17:36:15Z</cp:lastPrinted>
  <dcterms:created xsi:type="dcterms:W3CDTF">2022-08-29T19:29:07Z</dcterms:created>
  <dcterms:modified xsi:type="dcterms:W3CDTF">2023-10-30T19:43:24Z</dcterms:modified>
</cp:coreProperties>
</file>