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59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DC646C-AD7D-4CB2-B56E-F5929DD62D36}" v="17" dt="2022-09-10T12:06:53.8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fal Petr" userId="76484aeb-9507-44c9-a583-612a370dac90" providerId="ADAL" clId="{0BDC646C-AD7D-4CB2-B56E-F5929DD62D36}"/>
    <pc:docChg chg="undo custSel addSld modSld sldOrd">
      <pc:chgData name="Coufal Petr" userId="76484aeb-9507-44c9-a583-612a370dac90" providerId="ADAL" clId="{0BDC646C-AD7D-4CB2-B56E-F5929DD62D36}" dt="2022-09-11T11:32:02.003" v="694"/>
      <pc:docMkLst>
        <pc:docMk/>
      </pc:docMkLst>
      <pc:sldChg chg="modSp mod">
        <pc:chgData name="Coufal Petr" userId="76484aeb-9507-44c9-a583-612a370dac90" providerId="ADAL" clId="{0BDC646C-AD7D-4CB2-B56E-F5929DD62D36}" dt="2022-09-10T12:05:58.869" v="669" actId="20577"/>
        <pc:sldMkLst>
          <pc:docMk/>
          <pc:sldMk cId="1581475743" sldId="257"/>
        </pc:sldMkLst>
        <pc:spChg chg="mod">
          <ac:chgData name="Coufal Petr" userId="76484aeb-9507-44c9-a583-612a370dac90" providerId="ADAL" clId="{0BDC646C-AD7D-4CB2-B56E-F5929DD62D36}" dt="2022-09-10T12:05:24.739" v="660" actId="6559"/>
          <ac:spMkLst>
            <pc:docMk/>
            <pc:sldMk cId="1581475743" sldId="257"/>
            <ac:spMk id="2" creationId="{94629084-B529-34B5-6483-0F914570BC71}"/>
          </ac:spMkLst>
        </pc:spChg>
        <pc:spChg chg="mod">
          <ac:chgData name="Coufal Petr" userId="76484aeb-9507-44c9-a583-612a370dac90" providerId="ADAL" clId="{0BDC646C-AD7D-4CB2-B56E-F5929DD62D36}" dt="2022-09-10T12:05:58.869" v="669" actId="20577"/>
          <ac:spMkLst>
            <pc:docMk/>
            <pc:sldMk cId="1581475743" sldId="257"/>
            <ac:spMk id="3" creationId="{32B8EF85-344E-6818-0A56-FEE11A720E47}"/>
          </ac:spMkLst>
        </pc:spChg>
        <pc:spChg chg="mod">
          <ac:chgData name="Coufal Petr" userId="76484aeb-9507-44c9-a583-612a370dac90" providerId="ADAL" clId="{0BDC646C-AD7D-4CB2-B56E-F5929DD62D36}" dt="2022-09-10T12:05:43.816" v="665" actId="1076"/>
          <ac:spMkLst>
            <pc:docMk/>
            <pc:sldMk cId="1581475743" sldId="257"/>
            <ac:spMk id="24" creationId="{AA1C9DF6-E1B6-DB40-C306-6619F867532B}"/>
          </ac:spMkLst>
        </pc:spChg>
      </pc:sldChg>
      <pc:sldChg chg="modSp mod">
        <pc:chgData name="Coufal Petr" userId="76484aeb-9507-44c9-a583-612a370dac90" providerId="ADAL" clId="{0BDC646C-AD7D-4CB2-B56E-F5929DD62D36}" dt="2022-09-04T09:40:06.868" v="651" actId="20577"/>
        <pc:sldMkLst>
          <pc:docMk/>
          <pc:sldMk cId="195461724" sldId="258"/>
        </pc:sldMkLst>
        <pc:spChg chg="mod">
          <ac:chgData name="Coufal Petr" userId="76484aeb-9507-44c9-a583-612a370dac90" providerId="ADAL" clId="{0BDC646C-AD7D-4CB2-B56E-F5929DD62D36}" dt="2022-09-04T09:40:06.868" v="651" actId="20577"/>
          <ac:spMkLst>
            <pc:docMk/>
            <pc:sldMk cId="195461724" sldId="258"/>
            <ac:spMk id="3" creationId="{14E86142-98DA-DDDA-0670-4A9594FBB981}"/>
          </ac:spMkLst>
        </pc:spChg>
      </pc:sldChg>
      <pc:sldChg chg="addSp modSp mod setBg">
        <pc:chgData name="Coufal Petr" userId="76484aeb-9507-44c9-a583-612a370dac90" providerId="ADAL" clId="{0BDC646C-AD7D-4CB2-B56E-F5929DD62D36}" dt="2022-08-29T18:47:45.182" v="621" actId="27636"/>
        <pc:sldMkLst>
          <pc:docMk/>
          <pc:sldMk cId="449106" sldId="259"/>
        </pc:sldMkLst>
        <pc:spChg chg="mod">
          <ac:chgData name="Coufal Petr" userId="76484aeb-9507-44c9-a583-612a370dac90" providerId="ADAL" clId="{0BDC646C-AD7D-4CB2-B56E-F5929DD62D36}" dt="2022-08-28T19:45:32.351" v="419" actId="1076"/>
          <ac:spMkLst>
            <pc:docMk/>
            <pc:sldMk cId="449106" sldId="259"/>
            <ac:spMk id="2" creationId="{443650FE-39B1-D795-D235-5A29BDFDA820}"/>
          </ac:spMkLst>
        </pc:spChg>
        <pc:spChg chg="mod ord">
          <ac:chgData name="Coufal Petr" userId="76484aeb-9507-44c9-a583-612a370dac90" providerId="ADAL" clId="{0BDC646C-AD7D-4CB2-B56E-F5929DD62D36}" dt="2022-08-29T18:47:45.182" v="621" actId="27636"/>
          <ac:spMkLst>
            <pc:docMk/>
            <pc:sldMk cId="449106" sldId="259"/>
            <ac:spMk id="3" creationId="{2ABA3BA6-4050-5A83-2F34-9C084310D98C}"/>
          </ac:spMkLst>
        </pc:spChg>
        <pc:spChg chg="add mod">
          <ac:chgData name="Coufal Petr" userId="76484aeb-9507-44c9-a583-612a370dac90" providerId="ADAL" clId="{0BDC646C-AD7D-4CB2-B56E-F5929DD62D36}" dt="2022-08-28T19:47:42.771" v="449" actId="1076"/>
          <ac:spMkLst>
            <pc:docMk/>
            <pc:sldMk cId="449106" sldId="259"/>
            <ac:spMk id="9" creationId="{698F687A-03FE-CBC9-1341-C3A1FFF24E20}"/>
          </ac:spMkLst>
        </pc:spChg>
        <pc:spChg chg="add">
          <ac:chgData name="Coufal Petr" userId="76484aeb-9507-44c9-a583-612a370dac90" providerId="ADAL" clId="{0BDC646C-AD7D-4CB2-B56E-F5929DD62D36}" dt="2022-08-28T19:44:26.932" v="390" actId="26606"/>
          <ac:spMkLst>
            <pc:docMk/>
            <pc:sldMk cId="449106" sldId="259"/>
            <ac:spMk id="4107" creationId="{09C509D2-0C1A-47B8-89C1-D3AB17D45256}"/>
          </ac:spMkLst>
        </pc:spChg>
        <pc:picChg chg="add mod">
          <ac:chgData name="Coufal Petr" userId="76484aeb-9507-44c9-a583-612a370dac90" providerId="ADAL" clId="{0BDC646C-AD7D-4CB2-B56E-F5929DD62D36}" dt="2022-08-28T19:44:26.932" v="390" actId="26606"/>
          <ac:picMkLst>
            <pc:docMk/>
            <pc:sldMk cId="449106" sldId="259"/>
            <ac:picMk id="4098" creationId="{2A0B6C2A-B890-90E9-5CCB-FE8279405B8D}"/>
          </ac:picMkLst>
        </pc:picChg>
        <pc:picChg chg="add mod">
          <ac:chgData name="Coufal Petr" userId="76484aeb-9507-44c9-a583-612a370dac90" providerId="ADAL" clId="{0BDC646C-AD7D-4CB2-B56E-F5929DD62D36}" dt="2022-08-28T19:44:26.932" v="390" actId="26606"/>
          <ac:picMkLst>
            <pc:docMk/>
            <pc:sldMk cId="449106" sldId="259"/>
            <ac:picMk id="4100" creationId="{9612282E-3B95-1AEC-6AE6-B68AA543D623}"/>
          </ac:picMkLst>
        </pc:picChg>
        <pc:picChg chg="add mod">
          <ac:chgData name="Coufal Petr" userId="76484aeb-9507-44c9-a583-612a370dac90" providerId="ADAL" clId="{0BDC646C-AD7D-4CB2-B56E-F5929DD62D36}" dt="2022-08-28T19:44:26.932" v="390" actId="26606"/>
          <ac:picMkLst>
            <pc:docMk/>
            <pc:sldMk cId="449106" sldId="259"/>
            <ac:picMk id="4102" creationId="{D36130E1-FCAB-52B8-89A8-E1E167E01753}"/>
          </ac:picMkLst>
        </pc:picChg>
      </pc:sldChg>
      <pc:sldChg chg="modSp add mod setBg">
        <pc:chgData name="Coufal Petr" userId="76484aeb-9507-44c9-a583-612a370dac90" providerId="ADAL" clId="{0BDC646C-AD7D-4CB2-B56E-F5929DD62D36}" dt="2022-09-10T12:07:13.406" v="683" actId="1076"/>
        <pc:sldMkLst>
          <pc:docMk/>
          <pc:sldMk cId="255725549" sldId="260"/>
        </pc:sldMkLst>
        <pc:spChg chg="mod">
          <ac:chgData name="Coufal Petr" userId="76484aeb-9507-44c9-a583-612a370dac90" providerId="ADAL" clId="{0BDC646C-AD7D-4CB2-B56E-F5929DD62D36}" dt="2022-09-10T12:07:08.756" v="682" actId="1076"/>
          <ac:spMkLst>
            <pc:docMk/>
            <pc:sldMk cId="255725549" sldId="260"/>
            <ac:spMk id="2" creationId="{984279E1-D7A2-F6CE-52A8-03C995E90177}"/>
          </ac:spMkLst>
        </pc:spChg>
        <pc:spChg chg="mod">
          <ac:chgData name="Coufal Petr" userId="76484aeb-9507-44c9-a583-612a370dac90" providerId="ADAL" clId="{0BDC646C-AD7D-4CB2-B56E-F5929DD62D36}" dt="2022-09-10T12:06:57.086" v="679" actId="27636"/>
          <ac:spMkLst>
            <pc:docMk/>
            <pc:sldMk cId="255725549" sldId="260"/>
            <ac:spMk id="3" creationId="{EC1CF7FE-BD36-3644-091E-E9C3E5D4D17B}"/>
          </ac:spMkLst>
        </pc:spChg>
        <pc:spChg chg="mod">
          <ac:chgData name="Coufal Petr" userId="76484aeb-9507-44c9-a583-612a370dac90" providerId="ADAL" clId="{0BDC646C-AD7D-4CB2-B56E-F5929DD62D36}" dt="2022-09-10T12:07:13.406" v="683" actId="1076"/>
          <ac:spMkLst>
            <pc:docMk/>
            <pc:sldMk cId="255725549" sldId="260"/>
            <ac:spMk id="5" creationId="{8B7560EE-3853-C738-D091-15E8DAF63E07}"/>
          </ac:spMkLst>
        </pc:spChg>
        <pc:picChg chg="mod">
          <ac:chgData name="Coufal Petr" userId="76484aeb-9507-44c9-a583-612a370dac90" providerId="ADAL" clId="{0BDC646C-AD7D-4CB2-B56E-F5929DD62D36}" dt="2022-09-10T12:06:53.822" v="677" actId="14100"/>
          <ac:picMkLst>
            <pc:docMk/>
            <pc:sldMk cId="255725549" sldId="260"/>
            <ac:picMk id="2050" creationId="{4BD18A98-F57A-2E67-E248-61ADC2574D79}"/>
          </ac:picMkLst>
        </pc:picChg>
      </pc:sldChg>
      <pc:sldChg chg="addSp delSp modSp new mod setBg">
        <pc:chgData name="Coufal Petr" userId="76484aeb-9507-44c9-a583-612a370dac90" providerId="ADAL" clId="{0BDC646C-AD7D-4CB2-B56E-F5929DD62D36}" dt="2022-08-28T19:31:32.799" v="378" actId="1076"/>
        <pc:sldMkLst>
          <pc:docMk/>
          <pc:sldMk cId="16404791" sldId="261"/>
        </pc:sldMkLst>
        <pc:spChg chg="mod ord">
          <ac:chgData name="Coufal Petr" userId="76484aeb-9507-44c9-a583-612a370dac90" providerId="ADAL" clId="{0BDC646C-AD7D-4CB2-B56E-F5929DD62D36}" dt="2022-08-28T19:25:57.117" v="357" actId="403"/>
          <ac:spMkLst>
            <pc:docMk/>
            <pc:sldMk cId="16404791" sldId="261"/>
            <ac:spMk id="2" creationId="{5F81CBCA-85D9-FDF4-B369-6940056AD337}"/>
          </ac:spMkLst>
        </pc:spChg>
        <pc:spChg chg="mod ord">
          <ac:chgData name="Coufal Petr" userId="76484aeb-9507-44c9-a583-612a370dac90" providerId="ADAL" clId="{0BDC646C-AD7D-4CB2-B56E-F5929DD62D36}" dt="2022-08-28T19:27:06.810" v="374" actId="207"/>
          <ac:spMkLst>
            <pc:docMk/>
            <pc:sldMk cId="16404791" sldId="261"/>
            <ac:spMk id="3" creationId="{D190E4E1-D48B-3664-7E43-99FB4EF6AE90}"/>
          </ac:spMkLst>
        </pc:spChg>
        <pc:spChg chg="add del">
          <ac:chgData name="Coufal Petr" userId="76484aeb-9507-44c9-a583-612a370dac90" providerId="ADAL" clId="{0BDC646C-AD7D-4CB2-B56E-F5929DD62D36}" dt="2022-08-28T19:25:50.960" v="354" actId="26606"/>
          <ac:spMkLst>
            <pc:docMk/>
            <pc:sldMk cId="16404791" sldId="261"/>
            <ac:spMk id="3081" creationId="{35C956CA-A8FB-4F91-A258-FBE459CD99FC}"/>
          </ac:spMkLst>
        </pc:spChg>
        <pc:spChg chg="add del">
          <ac:chgData name="Coufal Petr" userId="76484aeb-9507-44c9-a583-612a370dac90" providerId="ADAL" clId="{0BDC646C-AD7D-4CB2-B56E-F5929DD62D36}" dt="2022-08-28T19:25:50.960" v="354" actId="26606"/>
          <ac:spMkLst>
            <pc:docMk/>
            <pc:sldMk cId="16404791" sldId="261"/>
            <ac:spMk id="3083" creationId="{70A48D59-8581-41F7-B529-F4617FE07A9A}"/>
          </ac:spMkLst>
        </pc:spChg>
        <pc:spChg chg="add">
          <ac:chgData name="Coufal Petr" userId="76484aeb-9507-44c9-a583-612a370dac90" providerId="ADAL" clId="{0BDC646C-AD7D-4CB2-B56E-F5929DD62D36}" dt="2022-08-28T19:25:50.960" v="354" actId="26606"/>
          <ac:spMkLst>
            <pc:docMk/>
            <pc:sldMk cId="16404791" sldId="261"/>
            <ac:spMk id="3090" creationId="{09C509D2-0C1A-47B8-89C1-D3AB17D45256}"/>
          </ac:spMkLst>
        </pc:spChg>
        <pc:picChg chg="add mod">
          <ac:chgData name="Coufal Petr" userId="76484aeb-9507-44c9-a583-612a370dac90" providerId="ADAL" clId="{0BDC646C-AD7D-4CB2-B56E-F5929DD62D36}" dt="2022-08-28T19:25:50.960" v="354" actId="26606"/>
          <ac:picMkLst>
            <pc:docMk/>
            <pc:sldMk cId="16404791" sldId="261"/>
            <ac:picMk id="3074" creationId="{345E92DD-75B8-23DE-297E-1A631F84C982}"/>
          </ac:picMkLst>
        </pc:picChg>
        <pc:picChg chg="add mod">
          <ac:chgData name="Coufal Petr" userId="76484aeb-9507-44c9-a583-612a370dac90" providerId="ADAL" clId="{0BDC646C-AD7D-4CB2-B56E-F5929DD62D36}" dt="2022-08-28T19:25:50.960" v="354" actId="26606"/>
          <ac:picMkLst>
            <pc:docMk/>
            <pc:sldMk cId="16404791" sldId="261"/>
            <ac:picMk id="3076" creationId="{05AC9595-972F-DF6B-260B-ADD534F96A02}"/>
          </ac:picMkLst>
        </pc:picChg>
        <pc:picChg chg="add mod">
          <ac:chgData name="Coufal Petr" userId="76484aeb-9507-44c9-a583-612a370dac90" providerId="ADAL" clId="{0BDC646C-AD7D-4CB2-B56E-F5929DD62D36}" dt="2022-08-28T19:25:50.960" v="354" actId="26606"/>
          <ac:picMkLst>
            <pc:docMk/>
            <pc:sldMk cId="16404791" sldId="261"/>
            <ac:picMk id="3078" creationId="{22F0F3F7-2C16-75E6-D010-AE8FEFD7D050}"/>
          </ac:picMkLst>
        </pc:picChg>
        <pc:picChg chg="add mod">
          <ac:chgData name="Coufal Petr" userId="76484aeb-9507-44c9-a583-612a370dac90" providerId="ADAL" clId="{0BDC646C-AD7D-4CB2-B56E-F5929DD62D36}" dt="2022-08-28T19:31:32.799" v="378" actId="1076"/>
          <ac:picMkLst>
            <pc:docMk/>
            <pc:sldMk cId="16404791" sldId="261"/>
            <ac:picMk id="3080" creationId="{8028E007-C15C-7433-F148-43582B3917C7}"/>
          </ac:picMkLst>
        </pc:picChg>
        <pc:cxnChg chg="add del">
          <ac:chgData name="Coufal Petr" userId="76484aeb-9507-44c9-a583-612a370dac90" providerId="ADAL" clId="{0BDC646C-AD7D-4CB2-B56E-F5929DD62D36}" dt="2022-08-28T19:25:50.960" v="354" actId="26606"/>
          <ac:cxnSpMkLst>
            <pc:docMk/>
            <pc:sldMk cId="16404791" sldId="261"/>
            <ac:cxnSpMk id="3085" creationId="{967F2066-0253-4771-A5F6-68111E1FE832}"/>
          </ac:cxnSpMkLst>
        </pc:cxnChg>
      </pc:sldChg>
      <pc:sldChg chg="modSp add mod setBg">
        <pc:chgData name="Coufal Petr" userId="76484aeb-9507-44c9-a583-612a370dac90" providerId="ADAL" clId="{0BDC646C-AD7D-4CB2-B56E-F5929DD62D36}" dt="2022-09-10T12:08:12.832" v="692" actId="113"/>
        <pc:sldMkLst>
          <pc:docMk/>
          <pc:sldMk cId="3415930329" sldId="262"/>
        </pc:sldMkLst>
        <pc:spChg chg="mod">
          <ac:chgData name="Coufal Petr" userId="76484aeb-9507-44c9-a583-612a370dac90" providerId="ADAL" clId="{0BDC646C-AD7D-4CB2-B56E-F5929DD62D36}" dt="2022-09-10T12:08:03.003" v="691" actId="1076"/>
          <ac:spMkLst>
            <pc:docMk/>
            <pc:sldMk cId="3415930329" sldId="262"/>
            <ac:spMk id="2" creationId="{0679F8C4-A35E-D02A-DE86-90D12436C2C3}"/>
          </ac:spMkLst>
        </pc:spChg>
        <pc:spChg chg="mod">
          <ac:chgData name="Coufal Petr" userId="76484aeb-9507-44c9-a583-612a370dac90" providerId="ADAL" clId="{0BDC646C-AD7D-4CB2-B56E-F5929DD62D36}" dt="2022-09-10T12:08:12.832" v="692" actId="113"/>
          <ac:spMkLst>
            <pc:docMk/>
            <pc:sldMk cId="3415930329" sldId="262"/>
            <ac:spMk id="3" creationId="{B3D3E4AD-AAD3-586B-AC37-76867EB31C6B}"/>
          </ac:spMkLst>
        </pc:spChg>
        <pc:spChg chg="mod">
          <ac:chgData name="Coufal Petr" userId="76484aeb-9507-44c9-a583-612a370dac90" providerId="ADAL" clId="{0BDC646C-AD7D-4CB2-B56E-F5929DD62D36}" dt="2022-09-10T12:07:55.406" v="689" actId="1076"/>
          <ac:spMkLst>
            <pc:docMk/>
            <pc:sldMk cId="3415930329" sldId="262"/>
            <ac:spMk id="6" creationId="{AEEBC967-8691-27D3-A9DF-2006FA3D8F8B}"/>
          </ac:spMkLst>
        </pc:spChg>
      </pc:sldChg>
      <pc:sldChg chg="addSp delSp modSp new mod ord setBg">
        <pc:chgData name="Coufal Petr" userId="76484aeb-9507-44c9-a583-612a370dac90" providerId="ADAL" clId="{0BDC646C-AD7D-4CB2-B56E-F5929DD62D36}" dt="2022-09-11T11:32:02.003" v="694"/>
        <pc:sldMkLst>
          <pc:docMk/>
          <pc:sldMk cId="3284527534" sldId="263"/>
        </pc:sldMkLst>
        <pc:spChg chg="mod">
          <ac:chgData name="Coufal Petr" userId="76484aeb-9507-44c9-a583-612a370dac90" providerId="ADAL" clId="{0BDC646C-AD7D-4CB2-B56E-F5929DD62D36}" dt="2022-08-28T19:53:32.778" v="512" actId="1076"/>
          <ac:spMkLst>
            <pc:docMk/>
            <pc:sldMk cId="3284527534" sldId="263"/>
            <ac:spMk id="2" creationId="{80EA8EFC-A8A2-8D5D-8C4D-9D12EB046B98}"/>
          </ac:spMkLst>
        </pc:spChg>
        <pc:spChg chg="mod ord">
          <ac:chgData name="Coufal Petr" userId="76484aeb-9507-44c9-a583-612a370dac90" providerId="ADAL" clId="{0BDC646C-AD7D-4CB2-B56E-F5929DD62D36}" dt="2022-09-04T09:51:11.497" v="655" actId="5793"/>
          <ac:spMkLst>
            <pc:docMk/>
            <pc:sldMk cId="3284527534" sldId="263"/>
            <ac:spMk id="3" creationId="{4F640A31-2A33-AB85-F4ED-763559D1C502}"/>
          </ac:spMkLst>
        </pc:spChg>
        <pc:spChg chg="add del mod">
          <ac:chgData name="Coufal Petr" userId="76484aeb-9507-44c9-a583-612a370dac90" providerId="ADAL" clId="{0BDC646C-AD7D-4CB2-B56E-F5929DD62D36}" dt="2022-08-28T19:50:12.857" v="464"/>
          <ac:spMkLst>
            <pc:docMk/>
            <pc:sldMk cId="3284527534" sldId="263"/>
            <ac:spMk id="6" creationId="{8BD02486-DD2F-E346-371B-B33BB4274038}"/>
          </ac:spMkLst>
        </pc:spChg>
        <pc:spChg chg="add del">
          <ac:chgData name="Coufal Petr" userId="76484aeb-9507-44c9-a583-612a370dac90" providerId="ADAL" clId="{0BDC646C-AD7D-4CB2-B56E-F5929DD62D36}" dt="2022-08-28T19:50:12.857" v="464"/>
          <ac:spMkLst>
            <pc:docMk/>
            <pc:sldMk cId="3284527534" sldId="263"/>
            <ac:spMk id="7" creationId="{60006077-47C9-4A27-BE84-97CEBEFF9DB7}"/>
          </ac:spMkLst>
        </pc:spChg>
        <pc:spChg chg="add">
          <ac:chgData name="Coufal Petr" userId="76484aeb-9507-44c9-a583-612a370dac90" providerId="ADAL" clId="{0BDC646C-AD7D-4CB2-B56E-F5929DD62D36}" dt="2022-08-28T19:51:01.050" v="476" actId="26606"/>
          <ac:spMkLst>
            <pc:docMk/>
            <pc:sldMk cId="3284527534" sldId="263"/>
            <ac:spMk id="9" creationId="{04812C46-200A-4DEB-A05E-3ED6C68C2387}"/>
          </ac:spMkLst>
        </pc:spChg>
        <pc:spChg chg="add">
          <ac:chgData name="Coufal Petr" userId="76484aeb-9507-44c9-a583-612a370dac90" providerId="ADAL" clId="{0BDC646C-AD7D-4CB2-B56E-F5929DD62D36}" dt="2022-08-28T19:51:01.050" v="476" actId="26606"/>
          <ac:spMkLst>
            <pc:docMk/>
            <pc:sldMk cId="3284527534" sldId="263"/>
            <ac:spMk id="11" creationId="{D1EA859B-E555-4109-94F3-6700E046E008}"/>
          </ac:spMkLst>
        </pc:spChg>
        <pc:picChg chg="add mod ord">
          <ac:chgData name="Coufal Petr" userId="76484aeb-9507-44c9-a583-612a370dac90" providerId="ADAL" clId="{0BDC646C-AD7D-4CB2-B56E-F5929DD62D36}" dt="2022-08-28T19:51:01.050" v="476" actId="26606"/>
          <ac:picMkLst>
            <pc:docMk/>
            <pc:sldMk cId="3284527534" sldId="263"/>
            <ac:picMk id="4" creationId="{29778896-98BB-4BEE-898C-6C6302E097DC}"/>
          </ac:picMkLst>
        </pc:picChg>
        <pc:picChg chg="add del mod">
          <ac:chgData name="Coufal Petr" userId="76484aeb-9507-44c9-a583-612a370dac90" providerId="ADAL" clId="{0BDC646C-AD7D-4CB2-B56E-F5929DD62D36}" dt="2022-08-28T19:50:54.168" v="475" actId="21"/>
          <ac:picMkLst>
            <pc:docMk/>
            <pc:sldMk cId="3284527534" sldId="263"/>
            <ac:picMk id="5" creationId="{54D07E1A-2D90-2794-202B-9C5D7FA8C924}"/>
          </ac:picMkLst>
        </pc:picChg>
        <pc:picChg chg="add mod">
          <ac:chgData name="Coufal Petr" userId="76484aeb-9507-44c9-a583-612a370dac90" providerId="ADAL" clId="{0BDC646C-AD7D-4CB2-B56E-F5929DD62D36}" dt="2022-08-28T19:52:08.770" v="494" actId="1076"/>
          <ac:picMkLst>
            <pc:docMk/>
            <pc:sldMk cId="3284527534" sldId="263"/>
            <ac:picMk id="12" creationId="{E61467BF-91D2-29BB-CCCD-EAF803B20556}"/>
          </ac:picMkLst>
        </pc:picChg>
        <pc:picChg chg="add del">
          <ac:chgData name="Coufal Petr" userId="76484aeb-9507-44c9-a583-612a370dac90" providerId="ADAL" clId="{0BDC646C-AD7D-4CB2-B56E-F5929DD62D36}" dt="2022-08-28T19:50:12.857" v="464"/>
          <ac:picMkLst>
            <pc:docMk/>
            <pc:sldMk cId="3284527534" sldId="263"/>
            <ac:picMk id="5121" creationId="{E90872B7-B99D-17CF-F6D5-48027C8D4D3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68150A-8CB4-20A8-6A0F-7ACABE9B1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4B14149-7663-BB7C-58E4-1BB00EAE2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142DBA-7AFD-718E-E157-37C3949E9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1751-F6E0-45CF-8F62-A6CF3150DDFF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32E778-E747-E801-BEB7-E0A42CAF3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BEDD2F-587B-6C90-22D7-AA9B147E5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0918-5E6A-4A4B-8D52-0C85B1FBB6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26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0B2BE6-8FCF-3482-FA1B-F042ED498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F5C2242-AC4F-5359-1BEA-DFBE42118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B3112D-4E5C-C13A-F92F-E74FE4A97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1751-F6E0-45CF-8F62-A6CF3150DDFF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547E4E-0E26-4223-829A-0A2442DF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526DD9-537D-B147-1048-F315F450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0918-5E6A-4A4B-8D52-0C85B1FBB6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985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80F3A99-FCAA-CE21-516B-E5AB508388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8240B37-A412-8971-E929-8AF889A12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1E4BD6-AABC-DCCD-7E18-A1A9E1B7E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1751-F6E0-45CF-8F62-A6CF3150DDFF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20FF8A-FACB-EB6D-9DAD-4BDF3134C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27FCF6-EA48-47D1-E0E5-F9A1BFBD2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0918-5E6A-4A4B-8D52-0C85B1FBB6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07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9B9F2-8676-1A58-6ED4-C4E29CC5B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920CF8-E26F-9923-8A9A-F9B54843F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828222-7D5E-3B2D-CA23-1F43326E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1751-F6E0-45CF-8F62-A6CF3150DDFF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D461F0-6826-ABE1-BB9A-9BA1F4CE1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98E17A-A8E3-71D8-B936-FDA3BB92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0918-5E6A-4A4B-8D52-0C85B1FBB6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0663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0A1149-B51A-79B2-95E6-53DA7A7C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C60B98-0CD0-6902-244D-8274651A7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EFC7CE-64BE-FD47-5678-2733BF0FD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1751-F6E0-45CF-8F62-A6CF3150DDFF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C17046-96B0-ADD1-F3FB-345B5ADE1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C68132-1121-3163-31BD-91EA8DDF5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0918-5E6A-4A4B-8D52-0C85B1FBB6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902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42359F-5099-2AA2-2390-117DADC54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4955A5-9E64-1947-D6EE-450D729103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1853602-6DF9-EE53-DA8F-DB3E1782F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729A1A6-E085-A464-BD07-3DDFE0588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1751-F6E0-45CF-8F62-A6CF3150DDFF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73E978C-27A2-BDC4-BDD8-85580126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7E40006-1784-3D41-FA68-F167264F6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0918-5E6A-4A4B-8D52-0C85B1FBB6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463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F36521-EF62-A651-7B64-4D3E3E805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52067F1-2540-6F1E-60D0-02EA2EA7A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29C0A90-27E4-9622-C88E-01E004352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74E78F1-D2F6-FF86-2C22-C4CB063CFE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C64EF4C-A352-AC94-9D04-4151653D4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32FCAEF-35F1-07FE-D11B-27A388F59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1751-F6E0-45CF-8F62-A6CF3150DDFF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D1D26AB-39A3-F172-1632-2C7376FA3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11A1135-A152-6899-BFCA-95AB9FDE4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0918-5E6A-4A4B-8D52-0C85B1FBB6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797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4128C1-8632-E9B7-80DB-36AECC28D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40649DD-472D-2278-52AA-E5F0D222A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1751-F6E0-45CF-8F62-A6CF3150DDFF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D03149C-EDF9-8FEE-D3FE-C24EA623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5363628-5D57-063B-6E6F-E83FE601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0918-5E6A-4A4B-8D52-0C85B1FBB6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476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CDFED76-6A14-A681-3915-26E55A234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1751-F6E0-45CF-8F62-A6CF3150DDFF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28E9AA8-CB19-AE75-A6AB-EC760B5CD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0833A3A-52C5-3098-40BF-8320F1A38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0918-5E6A-4A4B-8D52-0C85B1FBB6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43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7F74CC-62AA-C6C1-3BD9-425F88BAF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165989-6F99-4C0C-D0F8-9B4939DE4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DD6DE12-9428-9E7B-4609-13C994DC9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5C3219-4A5F-601A-1C01-C314A3F3F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1751-F6E0-45CF-8F62-A6CF3150DDFF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33457CF-2014-77B7-F941-64D65F6FB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965BF33-0F51-E3BC-6842-3C6332729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0918-5E6A-4A4B-8D52-0C85B1FBB6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24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15B7A5-4CC5-3876-9759-DEE761F02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02EF7FA-B949-0B41-D545-F4DD5E2CE8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7B70B4D-C558-C1BC-D5CE-25CDA07F4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BAEF3B2-666A-F1ED-9C77-E06236550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1751-F6E0-45CF-8F62-A6CF3150DDFF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9482835-1502-BA5E-D1C9-642448DB8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9951CBC-97CF-D7D4-6900-595A3B308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F0918-5E6A-4A4B-8D52-0C85B1FBB6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64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3D86898-256E-18E5-8FC0-697A846B8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0D4BB24-EA9B-7628-6724-A3E045E41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A5B261-E71B-2C19-6B7A-1A20F11601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C1751-F6E0-45CF-8F62-A6CF3150DDFF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27A80E-E954-9BBB-904D-847D6EE2B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F53533-5FCF-51DC-71D7-14611C866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F0918-5E6A-4A4B-8D52-0C85B1FBB6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099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LXHFzWvI2o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3UDeF3qotY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cmpV0j8RB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Koróna slunce během zatmění">
            <a:extLst>
              <a:ext uri="{FF2B5EF4-FFF2-40B4-BE49-F238E27FC236}">
                <a16:creationId xmlns:a16="http://schemas.microsoft.com/office/drawing/2014/main" id="{2A801D95-14C9-314D-7E2D-37CDB0CC4B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8807" b="692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C6C415F2-4274-77FC-FFEC-E90198BF2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latin typeface="Arial Black" panose="020B0A04020102020204" pitchFamily="34" charset="0"/>
              </a:rPr>
              <a:t>Vesmír.</a:t>
            </a:r>
            <a:br>
              <a:rPr lang="cs-CZ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cs-CZ" dirty="0">
                <a:solidFill>
                  <a:srgbClr val="FFFFFF"/>
                </a:solidFill>
                <a:latin typeface="Arial Black" panose="020B0A04020102020204" pitchFamily="34" charset="0"/>
              </a:rPr>
              <a:t>Slunce. </a:t>
            </a:r>
            <a:br>
              <a:rPr lang="cs-CZ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cs-CZ" dirty="0">
                <a:solidFill>
                  <a:srgbClr val="FFFFFF"/>
                </a:solidFill>
                <a:latin typeface="Arial Black" panose="020B0A04020102020204" pitchFamily="34" charset="0"/>
              </a:rPr>
              <a:t>Sluneční soustava. 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03C7D05C-7A41-33F0-A7D6-D2090109FD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 sz="17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víte o Slunci?</a:t>
            </a:r>
          </a:p>
          <a:p>
            <a:r>
              <a:rPr lang="cs-CZ" sz="17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víte o Vesmíru?</a:t>
            </a:r>
          </a:p>
          <a:p>
            <a:r>
              <a:rPr lang="cs-CZ" sz="17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je to sluneční soustava?</a:t>
            </a:r>
          </a:p>
        </p:txBody>
      </p:sp>
    </p:spTree>
    <p:extLst>
      <p:ext uri="{BB962C8B-B14F-4D97-AF65-F5344CB8AC3E}">
        <p14:creationId xmlns:p14="http://schemas.microsoft.com/office/powerpoint/2010/main" val="2768089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6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A52AD3D-EECC-550A-83AA-92FDA1D2E3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6" b="1608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6" name="Rectangle 206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4629084-B529-34B5-6483-0F914570B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7413" y="262489"/>
            <a:ext cx="3822189" cy="933097"/>
          </a:xfrm>
        </p:spPr>
        <p:txBody>
          <a:bodyPr>
            <a:normAutofit/>
          </a:bodyPr>
          <a:lstStyle/>
          <a:p>
            <a:r>
              <a:rPr lang="cs-CZ" sz="4800" spc="300" dirty="0">
                <a:latin typeface="Arial Black" panose="020B0A04020102020204" pitchFamily="34" charset="0"/>
              </a:rPr>
              <a:t>Vesmír</a:t>
            </a:r>
            <a:endParaRPr lang="cs-CZ" sz="4000" spc="300" dirty="0">
              <a:latin typeface="Arial Black" panose="020B0A040201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B8EF85-344E-6818-0A56-FEE11A720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4367" y="1195586"/>
            <a:ext cx="4937560" cy="519465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 užším slova smyslu je vesmír veškerý kosmický prostor mimo zemi … je nekonečný;</a:t>
            </a:r>
            <a:endParaRPr lang="cs-CZ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Stáří vesmíru – přibližně </a:t>
            </a:r>
            <a:b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 miliard let. Vznik vesmíru – </a:t>
            </a:r>
            <a:r>
              <a:rPr lang="cs-CZ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teorie velkého třesku</a:t>
            </a:r>
            <a:r>
              <a:rPr lang="cs-CZ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cs-CZ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Vesmír se skládá z </a:t>
            </a:r>
            <a:r>
              <a:rPr lang="cs-CZ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planet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hvězd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galaxií, komet, energie;</a:t>
            </a:r>
            <a:endParaRPr lang="cs-CZ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Naše země je součástí sluneční soustavy. Slunce a kolem ní obíhajících 8 planet.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AA1C9DF6-E1B6-DB40-C306-6619F867532B}"/>
              </a:ext>
            </a:extLst>
          </p:cNvPr>
          <p:cNvSpPr txBox="1"/>
          <p:nvPr/>
        </p:nvSpPr>
        <p:spPr>
          <a:xfrm>
            <a:off x="335888" y="6121440"/>
            <a:ext cx="362960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hlinkClick r:id="rId3"/>
              </a:rPr>
              <a:t>Vznik vesmíru … nezkreslená věda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75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E4CF7A-7129-06A3-DF35-D6E0EB94A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43787"/>
            <a:ext cx="3290887" cy="2452687"/>
          </a:xfrm>
        </p:spPr>
        <p:txBody>
          <a:bodyPr anchor="ctr">
            <a:normAutofit/>
          </a:bodyPr>
          <a:lstStyle/>
          <a:p>
            <a:pPr algn="r"/>
            <a:r>
              <a:rPr lang="cs-CZ" sz="3600" dirty="0">
                <a:latin typeface="Arial Black" panose="020B0A04020102020204" pitchFamily="34" charset="0"/>
              </a:rPr>
              <a:t>Mléčná dráha</a:t>
            </a:r>
          </a:p>
        </p:txBody>
      </p:sp>
      <p:pic>
        <p:nvPicPr>
          <p:cNvPr id="1026" name="Picture 2" descr="Mléčná dráha se klene vysokým obloukem na noční obloze (toto složené panorama bylo pořízeno z observatoře Paranal v severním Chile), jasným objektem je Jupiter v souhvězdí Střelce a Magellanova mračna lze vidět vlevo; galaktický sever je dole.">
            <a:extLst>
              <a:ext uri="{FF2B5EF4-FFF2-40B4-BE49-F238E27FC236}">
                <a16:creationId xmlns:a16="http://schemas.microsoft.com/office/drawing/2014/main" id="{A58C717A-2D89-BF2E-47B2-B0B22F28A2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E86142-98DA-DDDA-0670-4A9594FBB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5402" y="3846156"/>
            <a:ext cx="7775186" cy="2834562"/>
          </a:xfrm>
        </p:spPr>
        <p:txBody>
          <a:bodyPr anchor="ctr">
            <a:norm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Galaxie, kde se nachází sluneční soustava a slunce;</a:t>
            </a:r>
          </a:p>
          <a:p>
            <a:r>
              <a:rPr lang="cs-CZ" sz="2400" dirty="0"/>
              <a:t>Spirálovitý tvar, tvořený hvězdami a planetami;</a:t>
            </a:r>
          </a:p>
          <a:p>
            <a:r>
              <a:rPr lang="cs-CZ" sz="2400" dirty="0"/>
              <a:t>Při pozorování ze Země se jeví jako mléčný mrak </a:t>
            </a:r>
            <a:br>
              <a:rPr lang="cs-CZ" sz="2400" dirty="0"/>
            </a:br>
            <a:r>
              <a:rPr lang="cs-CZ" sz="2400" dirty="0"/>
              <a:t>(odtud název);</a:t>
            </a:r>
          </a:p>
          <a:p>
            <a:r>
              <a:rPr lang="cs-CZ" sz="2400" dirty="0"/>
              <a:t>Naše sluneční soustava se nachází na rameni Orionu nedaleko od středu (viz minulý slajd).</a:t>
            </a:r>
          </a:p>
        </p:txBody>
      </p:sp>
    </p:spTree>
    <p:extLst>
      <p:ext uri="{BB962C8B-B14F-4D97-AF65-F5344CB8AC3E}">
        <p14:creationId xmlns:p14="http://schemas.microsoft.com/office/powerpoint/2010/main" val="195461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0" name="Rectangle 3089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81CBCA-85D9-FDF4-B369-6940056A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264" y="556994"/>
            <a:ext cx="4753535" cy="1672499"/>
          </a:xfrm>
        </p:spPr>
        <p:txBody>
          <a:bodyPr>
            <a:normAutofit/>
          </a:bodyPr>
          <a:lstStyle/>
          <a:p>
            <a:r>
              <a:rPr lang="cs-CZ" sz="4800" dirty="0">
                <a:latin typeface="Arial Black" panose="020B0A04020102020204" pitchFamily="34" charset="0"/>
              </a:rPr>
              <a:t>Slunce</a:t>
            </a:r>
            <a:endParaRPr lang="cs-CZ" sz="4000" dirty="0">
              <a:latin typeface="Arial Black" panose="020B0A04020102020204" pitchFamily="34" charset="0"/>
            </a:endParaRPr>
          </a:p>
        </p:txBody>
      </p:sp>
      <p:pic>
        <p:nvPicPr>
          <p:cNvPr id="3074" name="Picture 2" descr="Nový objev konečně dokazuje, proč naše Slunce září | 100+1 zahraniční  zajímavost">
            <a:extLst>
              <a:ext uri="{FF2B5EF4-FFF2-40B4-BE49-F238E27FC236}">
                <a16:creationId xmlns:a16="http://schemas.microsoft.com/office/drawing/2014/main" id="{345E92DD-75B8-23DE-297E-1A631F84C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5" r="22984" b="1"/>
          <a:stretch/>
        </p:blipFill>
        <p:spPr bwMode="auto">
          <a:xfrm>
            <a:off x="-4642" y="10"/>
            <a:ext cx="3006061" cy="333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lunce - Životodárná energie | Ábíčko.cz">
            <a:extLst>
              <a:ext uri="{FF2B5EF4-FFF2-40B4-BE49-F238E27FC236}">
                <a16:creationId xmlns:a16="http://schemas.microsoft.com/office/drawing/2014/main" id="{05AC9595-972F-DF6B-260B-ADD534F96A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" r="35486"/>
          <a:stretch/>
        </p:blipFill>
        <p:spPr bwMode="auto">
          <a:xfrm>
            <a:off x="3198068" y="10"/>
            <a:ext cx="2991088" cy="333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lunce se začíná chovat ”divně”, jeho skvrny mizí | Ekonom.cz: Web týdeníku  EKONOM">
            <a:extLst>
              <a:ext uri="{FF2B5EF4-FFF2-40B4-BE49-F238E27FC236}">
                <a16:creationId xmlns:a16="http://schemas.microsoft.com/office/drawing/2014/main" id="{22F0F3F7-2C16-75E6-D010-AE8FEFD7D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2" r="1" b="1"/>
          <a:stretch/>
        </p:blipFill>
        <p:spPr bwMode="auto">
          <a:xfrm>
            <a:off x="-2" y="3518351"/>
            <a:ext cx="6189158" cy="333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90E4E1-D48B-3664-7E43-99FB4EF6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264" y="1770178"/>
            <a:ext cx="4936979" cy="4530828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Hvězda</a:t>
            </a:r>
            <a:r>
              <a:rPr lang="cs-CZ" sz="2400" dirty="0"/>
              <a:t> ve středu sluneční soustavy;</a:t>
            </a:r>
          </a:p>
          <a:p>
            <a:r>
              <a:rPr lang="cs-CZ" sz="2400" b="1" dirty="0">
                <a:solidFill>
                  <a:srgbClr val="C00000"/>
                </a:solidFill>
              </a:rPr>
              <a:t>Hvězda nejbližší Zemi </a:t>
            </a:r>
            <a:r>
              <a:rPr lang="cs-CZ" sz="2400" dirty="0"/>
              <a:t>vzdálena </a:t>
            </a:r>
            <a:br>
              <a:rPr lang="cs-CZ" sz="2400" dirty="0"/>
            </a:br>
            <a:r>
              <a:rPr lang="cs-CZ" sz="2400" dirty="0"/>
              <a:t>150 mil.km (1 au);</a:t>
            </a:r>
          </a:p>
          <a:p>
            <a:r>
              <a:rPr lang="cs-CZ" sz="2400" dirty="0"/>
              <a:t>Představuje </a:t>
            </a:r>
            <a:r>
              <a:rPr lang="cs-CZ" sz="2400" b="1" dirty="0">
                <a:solidFill>
                  <a:srgbClr val="C00000"/>
                </a:solidFill>
              </a:rPr>
              <a:t>zdroj světla </a:t>
            </a:r>
            <a:r>
              <a:rPr lang="cs-CZ" sz="2400" dirty="0"/>
              <a:t>a tepla pro Zemi;</a:t>
            </a:r>
          </a:p>
          <a:p>
            <a:r>
              <a:rPr lang="cs-CZ" sz="2400" dirty="0"/>
              <a:t>Vidíme pouhým okem;</a:t>
            </a:r>
          </a:p>
          <a:p>
            <a:r>
              <a:rPr lang="cs-CZ" sz="2400" dirty="0"/>
              <a:t>Záření není stejné, ovlivňuje počasí a život na zemi;</a:t>
            </a:r>
          </a:p>
          <a:p>
            <a:r>
              <a:rPr lang="cs-CZ" sz="2400" dirty="0"/>
              <a:t>Představuje </a:t>
            </a:r>
            <a:r>
              <a:rPr lang="cs-CZ" sz="2400" b="1" dirty="0">
                <a:solidFill>
                  <a:srgbClr val="C00000"/>
                </a:solidFill>
              </a:rPr>
              <a:t>99 </a:t>
            </a:r>
            <a:r>
              <a:rPr lang="ru-RU" sz="2400" b="1" dirty="0">
                <a:solidFill>
                  <a:srgbClr val="C00000"/>
                </a:solidFill>
              </a:rPr>
              <a:t>% </a:t>
            </a:r>
            <a:r>
              <a:rPr lang="cs-CZ" sz="2400" b="1" dirty="0">
                <a:solidFill>
                  <a:srgbClr val="C00000"/>
                </a:solidFill>
              </a:rPr>
              <a:t>hmoty Sluneční soustavy </a:t>
            </a:r>
            <a:r>
              <a:rPr lang="cs-CZ" sz="2400" dirty="0"/>
              <a:t>a vytváří mohutné gravitační pole.</a:t>
            </a: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8028E007-C15C-7433-F148-43582B391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978" y="365962"/>
            <a:ext cx="1303867" cy="130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4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4279E1-D7A2-F6CE-52A8-03C995E90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025" y="3980308"/>
            <a:ext cx="3290887" cy="2205086"/>
          </a:xfrm>
        </p:spPr>
        <p:txBody>
          <a:bodyPr anchor="ctr">
            <a:normAutofit/>
          </a:bodyPr>
          <a:lstStyle/>
          <a:p>
            <a:r>
              <a:rPr lang="cs-CZ" sz="4800" dirty="0">
                <a:latin typeface="Amasis MT Pro Black" panose="02040A04050005020304" pitchFamily="18" charset="-18"/>
              </a:rPr>
              <a:t>Sluneční soustava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BD18A98-F57A-2E67-E248-61ADC2574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27" b="24048"/>
          <a:stretch/>
        </p:blipFill>
        <p:spPr bwMode="auto">
          <a:xfrm>
            <a:off x="20" y="11"/>
            <a:ext cx="12191980" cy="3428990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1CF7FE-BD36-3644-091E-E9C3E5D4D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7843" y="3429000"/>
            <a:ext cx="8124629" cy="3307702"/>
          </a:xfrm>
        </p:spPr>
        <p:txBody>
          <a:bodyPr anchor="ctr">
            <a:normAutofit/>
          </a:bodyPr>
          <a:lstStyle/>
          <a:p>
            <a:r>
              <a:rPr lang="cs-CZ" dirty="0"/>
              <a:t>8 planet + hvězda Slunce /4 pevné a 4 plynné/;</a:t>
            </a:r>
          </a:p>
          <a:p>
            <a:r>
              <a:rPr lang="cs-CZ" dirty="0"/>
              <a:t>Vznik před asi před 4,6 miliardami let z meteoritů </a:t>
            </a:r>
            <a:br>
              <a:rPr lang="cs-CZ" dirty="0"/>
            </a:br>
            <a:r>
              <a:rPr lang="cs-CZ" dirty="0"/>
              <a:t>a vesmírného prachu;</a:t>
            </a:r>
          </a:p>
          <a:p>
            <a:r>
              <a:rPr lang="cs-CZ" dirty="0"/>
              <a:t>Vznik pomocí gravitační síly – přitahováním </a:t>
            </a:r>
            <a:br>
              <a:rPr lang="cs-CZ" dirty="0"/>
            </a:br>
            <a:r>
              <a:rPr lang="cs-CZ" dirty="0"/>
              <a:t>a nabalováním;</a:t>
            </a:r>
          </a:p>
          <a:p>
            <a:r>
              <a:rPr lang="cs-CZ" dirty="0"/>
              <a:t>Merkur, Venuše, Země a Mars – vznikaly hlavně </a:t>
            </a:r>
            <a:br>
              <a:rPr lang="cs-CZ" dirty="0"/>
            </a:br>
            <a:r>
              <a:rPr lang="cs-CZ" dirty="0"/>
              <a:t>z uhlíkatých meteoritů.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B7560EE-3853-C738-D091-15E8DAF63E07}"/>
              </a:ext>
            </a:extLst>
          </p:cNvPr>
          <p:cNvSpPr txBox="1"/>
          <p:nvPr/>
        </p:nvSpPr>
        <p:spPr>
          <a:xfrm>
            <a:off x="359714" y="3749475"/>
            <a:ext cx="3449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>
                <a:hlinkClick r:id="rId3"/>
              </a:rPr>
              <a:t>Video – sluneční soustava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5725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79F8C4-A35E-D02A-DE86-90D12436C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428" y="4287536"/>
            <a:ext cx="3290887" cy="1383313"/>
          </a:xfrm>
        </p:spPr>
        <p:txBody>
          <a:bodyPr anchor="ctr">
            <a:normAutofit/>
          </a:bodyPr>
          <a:lstStyle/>
          <a:p>
            <a:r>
              <a:rPr lang="cs-CZ" sz="4800" dirty="0">
                <a:latin typeface="Amasis MT Pro Black" panose="02040A04050005020304" pitchFamily="18" charset="-18"/>
              </a:rPr>
              <a:t>Planeta</a:t>
            </a:r>
            <a:endParaRPr lang="cs-CZ" sz="3600" dirty="0">
              <a:latin typeface="Amasis MT Pro Black" panose="02040A04050005020304" pitchFamily="18" charset="-18"/>
            </a:endParaRPr>
          </a:p>
        </p:txBody>
      </p:sp>
      <p:pic>
        <p:nvPicPr>
          <p:cNvPr id="5" name="Picture 4" descr="Fotografická fotka zeminy s nočním zakončením">
            <a:extLst>
              <a:ext uri="{FF2B5EF4-FFF2-40B4-BE49-F238E27FC236}">
                <a16:creationId xmlns:a16="http://schemas.microsoft.com/office/drawing/2014/main" id="{EB079050-D87A-E6DA-B2CF-8BE02814F9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04" b="3358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D3E4AD-AAD3-586B-AC37-76867EB31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159" y="3752850"/>
            <a:ext cx="7485413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3200" b="0" i="0" dirty="0">
                <a:effectLst/>
                <a:latin typeface="Arial" panose="020B0604020202020204" pitchFamily="34" charset="0"/>
              </a:rPr>
              <a:t>Planeta je nebeské těleso </a:t>
            </a:r>
            <a:br>
              <a:rPr lang="cs-CZ" sz="3200" b="0" i="0" dirty="0">
                <a:effectLst/>
                <a:latin typeface="Arial" panose="020B0604020202020204" pitchFamily="34" charset="0"/>
              </a:rPr>
            </a:br>
            <a:r>
              <a:rPr lang="cs-CZ" sz="3200" b="0" i="0" dirty="0">
                <a:effectLst/>
                <a:latin typeface="Arial" panose="020B0604020202020204" pitchFamily="34" charset="0"/>
              </a:rPr>
              <a:t>o průměru více než 1 000 km, které se nachází na oběžné dráze kolem hvězdy </a:t>
            </a:r>
            <a:br>
              <a:rPr lang="cs-CZ" sz="3200" b="0" i="0" dirty="0">
                <a:effectLst/>
                <a:latin typeface="Arial" panose="020B0604020202020204" pitchFamily="34" charset="0"/>
              </a:rPr>
            </a:br>
            <a:r>
              <a:rPr lang="cs-CZ" sz="3200" b="0" i="0" dirty="0">
                <a:effectLst/>
                <a:latin typeface="Arial" panose="020B0604020202020204" pitchFamily="34" charset="0"/>
              </a:rPr>
              <a:t>a </a:t>
            </a:r>
            <a:r>
              <a:rPr lang="cs-CZ" sz="3200" b="1" i="0" dirty="0">
                <a:effectLst/>
                <a:latin typeface="Arial" panose="020B0604020202020204" pitchFamily="34" charset="0"/>
              </a:rPr>
              <a:t>nemá vlastní zdroj energie</a:t>
            </a:r>
            <a:r>
              <a:rPr lang="cs-CZ" sz="3200" b="0" i="0" dirty="0">
                <a:effectLst/>
                <a:latin typeface="Arial" panose="020B0604020202020204" pitchFamily="34" charset="0"/>
              </a:rPr>
              <a:t>.</a:t>
            </a:r>
            <a:endParaRPr lang="cs-CZ" sz="32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EEBC967-8691-27D3-A9DF-2006FA3D8F8B}"/>
              </a:ext>
            </a:extLst>
          </p:cNvPr>
          <p:cNvSpPr txBox="1"/>
          <p:nvPr/>
        </p:nvSpPr>
        <p:spPr>
          <a:xfrm>
            <a:off x="489534" y="323217"/>
            <a:ext cx="3008635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2400" dirty="0">
                <a:hlinkClick r:id="rId3"/>
              </a:rPr>
              <a:t>Video – vznik Země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15930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SouvisejÃ­cÃ­ obrÃ¡zek">
            <a:extLst>
              <a:ext uri="{FF2B5EF4-FFF2-40B4-BE49-F238E27FC236}">
                <a16:creationId xmlns:a16="http://schemas.microsoft.com/office/drawing/2014/main" id="{29778896-98BB-4BEE-898C-6C6302E097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0EA8EFC-A8A2-8D5D-8C4D-9D12EB046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010" y="544223"/>
            <a:ext cx="4897457" cy="1189122"/>
          </a:xfrm>
        </p:spPr>
        <p:txBody>
          <a:bodyPr>
            <a:normAutofit/>
          </a:bodyPr>
          <a:lstStyle/>
          <a:p>
            <a:r>
              <a:rPr lang="cs-CZ" sz="3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Umělé družice (satelit, sonda)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pic>
        <p:nvPicPr>
          <p:cNvPr id="12" name="Obrázek 11" descr="VÃ½sledek obrÃ¡zku pro druÅ¾ice gps">
            <a:extLst>
              <a:ext uri="{FF2B5EF4-FFF2-40B4-BE49-F238E27FC236}">
                <a16:creationId xmlns:a16="http://schemas.microsoft.com/office/drawing/2014/main" id="{E61467BF-91D2-29BB-CCCD-EAF803B205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7" t="2214" r="15964"/>
          <a:stretch/>
        </p:blipFill>
        <p:spPr bwMode="auto">
          <a:xfrm>
            <a:off x="9353905" y="4221833"/>
            <a:ext cx="2781300" cy="25234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640A31-2A33-AB85-F4ED-763559D1C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2010" y="1820800"/>
            <a:ext cx="4797239" cy="4492977"/>
          </a:xfrm>
        </p:spPr>
        <p:txBody>
          <a:bodyPr>
            <a:normAutofit/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cs-CZ" altLang="cs-CZ" sz="2400" b="1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Obíhá kolem země; 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cs-CZ" altLang="cs-CZ" sz="2400" b="1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oběžnou dráhu se dostane raketou…;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cs-CZ" altLang="cs-CZ" sz="2400" b="1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Vojenské, navigační, telekomunikační, meteorologické, vědecké důvody;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cs-CZ" altLang="cs-CZ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METEOSAT</a:t>
            </a:r>
            <a:r>
              <a:rPr kumimoji="0" lang="cs-CZ" altLang="cs-CZ" sz="2400" b="1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kumimoji="0" lang="cs-CZ" altLang="cs-CZ" sz="2400" b="1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cs-CZ" altLang="cs-CZ" sz="2400" b="1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 počasí;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cs-CZ" sz="24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GPS navigace </a:t>
            </a:r>
            <a:br>
              <a:rPr lang="cs-CZ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 satelitů</a:t>
            </a: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84527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43650FE-39B1-D795-D235-5A29BDFDA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264" y="361051"/>
            <a:ext cx="4753535" cy="814606"/>
          </a:xfrm>
        </p:spPr>
        <p:txBody>
          <a:bodyPr>
            <a:normAutofit/>
          </a:bodyPr>
          <a:lstStyle/>
          <a:p>
            <a:r>
              <a:rPr lang="cs-CZ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PAMATUJ !!!</a:t>
            </a:r>
            <a:endParaRPr lang="cs-CZ" sz="4000" dirty="0"/>
          </a:p>
        </p:txBody>
      </p:sp>
      <p:pic>
        <p:nvPicPr>
          <p:cNvPr id="4098" name="Picture 2" descr="Jurij Gagarin: První člověk, který viděl Zemi z vesmíru">
            <a:extLst>
              <a:ext uri="{FF2B5EF4-FFF2-40B4-BE49-F238E27FC236}">
                <a16:creationId xmlns:a16="http://schemas.microsoft.com/office/drawing/2014/main" id="{2A0B6C2A-B890-90E9-5CCB-FE8279405B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6" r="30053" b="1"/>
          <a:stretch/>
        </p:blipFill>
        <p:spPr bwMode="auto">
          <a:xfrm>
            <a:off x="-4642" y="10"/>
            <a:ext cx="3006061" cy="333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esmírné osudy 64. díl – Vladimír Remek – Kosmonautix.cz">
            <a:extLst>
              <a:ext uri="{FF2B5EF4-FFF2-40B4-BE49-F238E27FC236}">
                <a16:creationId xmlns:a16="http://schemas.microsoft.com/office/drawing/2014/main" id="{9612282E-3B95-1AEC-6AE6-B68AA543D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2630"/>
          <a:stretch/>
        </p:blipFill>
        <p:spPr bwMode="auto">
          <a:xfrm>
            <a:off x="3198068" y="10"/>
            <a:ext cx="2991088" cy="333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rvní člověk na Měsíci umřel zbytečně. Nemocnice chybovala, zjistila rodina  - iDNES.cz">
            <a:extLst>
              <a:ext uri="{FF2B5EF4-FFF2-40B4-BE49-F238E27FC236}">
                <a16:creationId xmlns:a16="http://schemas.microsoft.com/office/drawing/2014/main" id="{D36130E1-FCAB-52B8-89A8-E1E167E01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2" r="1" b="1"/>
          <a:stretch/>
        </p:blipFill>
        <p:spPr bwMode="auto">
          <a:xfrm>
            <a:off x="-2" y="3518351"/>
            <a:ext cx="6189158" cy="333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BA3BA6-4050-5A83-2F34-9C084310D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264" y="1175656"/>
            <a:ext cx="4753534" cy="5617029"/>
          </a:xfrm>
        </p:spPr>
        <p:txBody>
          <a:bodyPr>
            <a:normAutofit lnSpcReduction="10000"/>
          </a:bodyPr>
          <a:lstStyle/>
          <a:p>
            <a:pPr>
              <a:spcAft>
                <a:spcPts val="800"/>
              </a:spcAft>
            </a:pPr>
            <a:r>
              <a:rPr lang="cs-CZ" sz="26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Planeta</a:t>
            </a:r>
            <a:r>
              <a:rPr lang="cs-CZ" sz="2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těleso, které nezáří vlastním světlem, pevný nebo plynný obal …  ve sluneční soustavě je 8 hlavních planet;</a:t>
            </a:r>
          </a:p>
          <a:p>
            <a:pPr>
              <a:spcAft>
                <a:spcPts val="800"/>
              </a:spcAft>
            </a:pPr>
            <a:r>
              <a:rPr lang="cs-CZ" sz="26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Hvězda</a:t>
            </a:r>
            <a:r>
              <a:rPr lang="cs-CZ" sz="2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2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kosmický objekt, který září vlastním světlem, tvořeno lávou a plyny. Naší nejbližší hvězdou je slunce;</a:t>
            </a:r>
            <a:endParaRPr lang="cs-CZ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cs-CZ" sz="26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Meteorit</a:t>
            </a:r>
            <a:r>
              <a:rPr lang="cs-CZ" sz="2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cs-CZ" sz="2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objekt/těleso z vesmíru, který projde atmosférou a dopadne na zemi.</a:t>
            </a:r>
            <a:endParaRPr lang="cs-CZ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cs-CZ" sz="26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Kometa</a:t>
            </a:r>
            <a:r>
              <a:rPr lang="cs-CZ" sz="2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cs-CZ" sz="2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malé těleso sluneční soustavy, led a prach kroužící kolem slunce.</a:t>
            </a:r>
            <a:endParaRPr lang="cs-CZ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7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98F687A-03FE-CBC9-1341-C3A1FFF24E20}"/>
              </a:ext>
            </a:extLst>
          </p:cNvPr>
          <p:cNvSpPr txBox="1"/>
          <p:nvPr/>
        </p:nvSpPr>
        <p:spPr>
          <a:xfrm>
            <a:off x="1498388" y="2397724"/>
            <a:ext cx="2718455" cy="206255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První člověk ve vesmíru</a:t>
            </a:r>
            <a:br>
              <a:rPr lang="cs-CZ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Jurij Gagarin 1961 SSSR</a:t>
            </a:r>
            <a:endParaRPr lang="cs-CZ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První člověk na měsíci</a:t>
            </a:r>
            <a:br>
              <a:rPr lang="cs-CZ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Neil Armstrong 1969 USA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První a jediný Čech</a:t>
            </a:r>
            <a:br>
              <a:rPr lang="cs-CZ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Vladimír Remek</a:t>
            </a:r>
            <a:endParaRPr lang="cs-CZ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10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426</Words>
  <Application>Microsoft Office PowerPoint</Application>
  <PresentationFormat>Širokoúhlá obrazovka</PresentationFormat>
  <Paragraphs>45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Amasis MT Pro Black</vt:lpstr>
      <vt:lpstr>Arial</vt:lpstr>
      <vt:lpstr>Arial Black</vt:lpstr>
      <vt:lpstr>Calibri</vt:lpstr>
      <vt:lpstr>Calibri Light</vt:lpstr>
      <vt:lpstr>Wingdings</vt:lpstr>
      <vt:lpstr>Motiv Office</vt:lpstr>
      <vt:lpstr>Vesmír. Slunce.  Sluneční soustava. </vt:lpstr>
      <vt:lpstr>Vesmír</vt:lpstr>
      <vt:lpstr>Mléčná dráha</vt:lpstr>
      <vt:lpstr>Slunce</vt:lpstr>
      <vt:lpstr>Sluneční soustava</vt:lpstr>
      <vt:lpstr>Planeta</vt:lpstr>
      <vt:lpstr>Umělé družice (satelit, sonda)</vt:lpstr>
      <vt:lpstr>PAMATUJ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Vesmír. Slunce.  Sluneční soustava. </dc:title>
  <dc:creator>Coufal Petr</dc:creator>
  <cp:lastModifiedBy>Coufal Petr</cp:lastModifiedBy>
  <cp:revision>1</cp:revision>
  <dcterms:created xsi:type="dcterms:W3CDTF">2022-08-28T16:14:52Z</dcterms:created>
  <dcterms:modified xsi:type="dcterms:W3CDTF">2022-09-11T11:32:08Z</dcterms:modified>
</cp:coreProperties>
</file>