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2" r:id="rId3"/>
    <p:sldId id="263" r:id="rId4"/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8DF10-F813-42FB-8964-FA93A92E93FF}" v="6" dt="2022-09-04T09:28:14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1F18DF10-F813-42FB-8964-FA93A92E93FF}"/>
    <pc:docChg chg="undo custSel addSld delSld modSld">
      <pc:chgData name="Coufal Petr" userId="76484aeb-9507-44c9-a583-612a370dac90" providerId="ADAL" clId="{1F18DF10-F813-42FB-8964-FA93A92E93FF}" dt="2022-09-10T12:03:49.779" v="295" actId="403"/>
      <pc:docMkLst>
        <pc:docMk/>
      </pc:docMkLst>
      <pc:sldChg chg="modSp mod">
        <pc:chgData name="Coufal Petr" userId="76484aeb-9507-44c9-a583-612a370dac90" providerId="ADAL" clId="{1F18DF10-F813-42FB-8964-FA93A92E93FF}" dt="2022-08-28T16:03:06.556" v="30" actId="14100"/>
        <pc:sldMkLst>
          <pc:docMk/>
          <pc:sldMk cId="2303668991" sldId="256"/>
        </pc:sldMkLst>
        <pc:spChg chg="mod">
          <ac:chgData name="Coufal Petr" userId="76484aeb-9507-44c9-a583-612a370dac90" providerId="ADAL" clId="{1F18DF10-F813-42FB-8964-FA93A92E93FF}" dt="2022-08-28T16:02:50.141" v="27" actId="14100"/>
          <ac:spMkLst>
            <pc:docMk/>
            <pc:sldMk cId="2303668991" sldId="256"/>
            <ac:spMk id="2" creationId="{C5B39090-A32D-D029-C8C6-45FB88D2AFCC}"/>
          </ac:spMkLst>
        </pc:spChg>
        <pc:spChg chg="mod">
          <ac:chgData name="Coufal Petr" userId="76484aeb-9507-44c9-a583-612a370dac90" providerId="ADAL" clId="{1F18DF10-F813-42FB-8964-FA93A92E93FF}" dt="2022-08-28T16:03:06.556" v="30" actId="14100"/>
          <ac:spMkLst>
            <pc:docMk/>
            <pc:sldMk cId="2303668991" sldId="256"/>
            <ac:spMk id="3" creationId="{96ED901C-2C0B-0E69-A1D5-D73E066361F0}"/>
          </ac:spMkLst>
        </pc:spChg>
      </pc:sldChg>
      <pc:sldChg chg="modSp mod">
        <pc:chgData name="Coufal Petr" userId="76484aeb-9507-44c9-a583-612a370dac90" providerId="ADAL" clId="{1F18DF10-F813-42FB-8964-FA93A92E93FF}" dt="2022-09-10T10:39:15.858" v="276" actId="403"/>
        <pc:sldMkLst>
          <pc:docMk/>
          <pc:sldMk cId="3621724183" sldId="257"/>
        </pc:sldMkLst>
        <pc:spChg chg="mod">
          <ac:chgData name="Coufal Petr" userId="76484aeb-9507-44c9-a583-612a370dac90" providerId="ADAL" clId="{1F18DF10-F813-42FB-8964-FA93A92E93FF}" dt="2022-09-10T10:38:39.208" v="267" actId="1076"/>
          <ac:spMkLst>
            <pc:docMk/>
            <pc:sldMk cId="3621724183" sldId="257"/>
            <ac:spMk id="2" creationId="{14F5A6D1-4C09-CC27-B58A-1DFAA59BED02}"/>
          </ac:spMkLst>
        </pc:spChg>
        <pc:spChg chg="mod">
          <ac:chgData name="Coufal Petr" userId="76484aeb-9507-44c9-a583-612a370dac90" providerId="ADAL" clId="{1F18DF10-F813-42FB-8964-FA93A92E93FF}" dt="2022-09-10T10:39:15.858" v="276" actId="403"/>
          <ac:spMkLst>
            <pc:docMk/>
            <pc:sldMk cId="3621724183" sldId="257"/>
            <ac:spMk id="3" creationId="{998BE488-72F6-75D8-BB8E-6F5DD299E897}"/>
          </ac:spMkLst>
        </pc:spChg>
      </pc:sldChg>
      <pc:sldChg chg="modSp mod">
        <pc:chgData name="Coufal Petr" userId="76484aeb-9507-44c9-a583-612a370dac90" providerId="ADAL" clId="{1F18DF10-F813-42FB-8964-FA93A92E93FF}" dt="2022-09-10T10:39:44.099" v="282" actId="27636"/>
        <pc:sldMkLst>
          <pc:docMk/>
          <pc:sldMk cId="380248287" sldId="258"/>
        </pc:sldMkLst>
        <pc:spChg chg="mod">
          <ac:chgData name="Coufal Petr" userId="76484aeb-9507-44c9-a583-612a370dac90" providerId="ADAL" clId="{1F18DF10-F813-42FB-8964-FA93A92E93FF}" dt="2022-09-10T10:39:41.842" v="280" actId="1076"/>
          <ac:spMkLst>
            <pc:docMk/>
            <pc:sldMk cId="380248287" sldId="258"/>
            <ac:spMk id="2" creationId="{1E3F2C75-16DA-03A0-599D-D05975648094}"/>
          </ac:spMkLst>
        </pc:spChg>
        <pc:spChg chg="mod">
          <ac:chgData name="Coufal Petr" userId="76484aeb-9507-44c9-a583-612a370dac90" providerId="ADAL" clId="{1F18DF10-F813-42FB-8964-FA93A92E93FF}" dt="2022-09-10T10:39:44.099" v="282" actId="27636"/>
          <ac:spMkLst>
            <pc:docMk/>
            <pc:sldMk cId="380248287" sldId="258"/>
            <ac:spMk id="3" creationId="{DA86F616-7952-A556-81FE-AB34F5B130F6}"/>
          </ac:spMkLst>
        </pc:spChg>
      </pc:sldChg>
      <pc:sldChg chg="modSp mod">
        <pc:chgData name="Coufal Petr" userId="76484aeb-9507-44c9-a583-612a370dac90" providerId="ADAL" clId="{1F18DF10-F813-42FB-8964-FA93A92E93FF}" dt="2022-09-10T10:40:02.415" v="286" actId="27636"/>
        <pc:sldMkLst>
          <pc:docMk/>
          <pc:sldMk cId="3225205241" sldId="259"/>
        </pc:sldMkLst>
        <pc:spChg chg="mod">
          <ac:chgData name="Coufal Petr" userId="76484aeb-9507-44c9-a583-612a370dac90" providerId="ADAL" clId="{1F18DF10-F813-42FB-8964-FA93A92E93FF}" dt="2022-09-04T09:31:41.345" v="239" actId="1076"/>
          <ac:spMkLst>
            <pc:docMk/>
            <pc:sldMk cId="3225205241" sldId="259"/>
            <ac:spMk id="2" creationId="{34CCFDBD-D9AC-76A7-A1B4-214ABE3017B5}"/>
          </ac:spMkLst>
        </pc:spChg>
        <pc:spChg chg="mod">
          <ac:chgData name="Coufal Petr" userId="76484aeb-9507-44c9-a583-612a370dac90" providerId="ADAL" clId="{1F18DF10-F813-42FB-8964-FA93A92E93FF}" dt="2022-09-10T10:40:02.415" v="286" actId="27636"/>
          <ac:spMkLst>
            <pc:docMk/>
            <pc:sldMk cId="3225205241" sldId="259"/>
            <ac:spMk id="3" creationId="{512551D2-42F1-C924-0C1B-A8E25CDC0C79}"/>
          </ac:spMkLst>
        </pc:spChg>
      </pc:sldChg>
      <pc:sldChg chg="modSp mod">
        <pc:chgData name="Coufal Petr" userId="76484aeb-9507-44c9-a583-612a370dac90" providerId="ADAL" clId="{1F18DF10-F813-42FB-8964-FA93A92E93FF}" dt="2022-09-10T10:40:20.009" v="292" actId="14100"/>
        <pc:sldMkLst>
          <pc:docMk/>
          <pc:sldMk cId="902481532" sldId="260"/>
        </pc:sldMkLst>
        <pc:spChg chg="mod">
          <ac:chgData name="Coufal Petr" userId="76484aeb-9507-44c9-a583-612a370dac90" providerId="ADAL" clId="{1F18DF10-F813-42FB-8964-FA93A92E93FF}" dt="2022-09-10T10:40:10.898" v="287" actId="403"/>
          <ac:spMkLst>
            <pc:docMk/>
            <pc:sldMk cId="902481532" sldId="260"/>
            <ac:spMk id="2" creationId="{FB787E87-6C41-ADF1-B5DA-E3C334D08241}"/>
          </ac:spMkLst>
        </pc:spChg>
        <pc:spChg chg="mod">
          <ac:chgData name="Coufal Petr" userId="76484aeb-9507-44c9-a583-612a370dac90" providerId="ADAL" clId="{1F18DF10-F813-42FB-8964-FA93A92E93FF}" dt="2022-09-10T10:40:20.009" v="292" actId="14100"/>
          <ac:spMkLst>
            <pc:docMk/>
            <pc:sldMk cId="902481532" sldId="260"/>
            <ac:spMk id="3" creationId="{4FD4DA43-14E1-67E9-70C1-E5B8DB789E40}"/>
          </ac:spMkLst>
        </pc:spChg>
      </pc:sldChg>
      <pc:sldChg chg="new del">
        <pc:chgData name="Coufal Petr" userId="76484aeb-9507-44c9-a583-612a370dac90" providerId="ADAL" clId="{1F18DF10-F813-42FB-8964-FA93A92E93FF}" dt="2022-08-28T16:10:23.712" v="32" actId="2696"/>
        <pc:sldMkLst>
          <pc:docMk/>
          <pc:sldMk cId="427942050" sldId="261"/>
        </pc:sldMkLst>
      </pc:sldChg>
      <pc:sldChg chg="addSp delSp modSp add mod setBg delDesignElem">
        <pc:chgData name="Coufal Petr" userId="76484aeb-9507-44c9-a583-612a370dac90" providerId="ADAL" clId="{1F18DF10-F813-42FB-8964-FA93A92E93FF}" dt="2022-09-04T09:30:46.106" v="232" actId="14100"/>
        <pc:sldMkLst>
          <pc:docMk/>
          <pc:sldMk cId="92830797" sldId="262"/>
        </pc:sldMkLst>
        <pc:spChg chg="mod">
          <ac:chgData name="Coufal Petr" userId="76484aeb-9507-44c9-a583-612a370dac90" providerId="ADAL" clId="{1F18DF10-F813-42FB-8964-FA93A92E93FF}" dt="2022-09-04T09:30:21.429" v="230" actId="1076"/>
          <ac:spMkLst>
            <pc:docMk/>
            <pc:sldMk cId="92830797" sldId="262"/>
            <ac:spMk id="2" creationId="{14F67C6F-D185-1014-6493-AC62D20449F5}"/>
          </ac:spMkLst>
        </pc:spChg>
        <pc:spChg chg="mod">
          <ac:chgData name="Coufal Petr" userId="76484aeb-9507-44c9-a583-612a370dac90" providerId="ADAL" clId="{1F18DF10-F813-42FB-8964-FA93A92E93FF}" dt="2022-09-04T09:30:46.106" v="232" actId="14100"/>
          <ac:spMkLst>
            <pc:docMk/>
            <pc:sldMk cId="92830797" sldId="262"/>
            <ac:spMk id="3" creationId="{247152CD-5779-A362-E9EB-DB3000FCE812}"/>
          </ac:spMkLst>
        </pc:spChg>
        <pc:spChg chg="del">
          <ac:chgData name="Coufal Petr" userId="76484aeb-9507-44c9-a583-612a370dac90" providerId="ADAL" clId="{1F18DF10-F813-42FB-8964-FA93A92E93FF}" dt="2022-09-04T09:17:18.237" v="37"/>
          <ac:spMkLst>
            <pc:docMk/>
            <pc:sldMk cId="92830797" sldId="262"/>
            <ac:spMk id="1033" creationId="{D1D34770-47A8-402C-AF23-2B653F2D88C1}"/>
          </ac:spMkLst>
        </pc:spChg>
        <pc:picChg chg="add mod">
          <ac:chgData name="Coufal Petr" userId="76484aeb-9507-44c9-a583-612a370dac90" providerId="ADAL" clId="{1F18DF10-F813-42FB-8964-FA93A92E93FF}" dt="2022-09-04T09:21:50.343" v="98" actId="1076"/>
          <ac:picMkLst>
            <pc:docMk/>
            <pc:sldMk cId="92830797" sldId="262"/>
            <ac:picMk id="1026" creationId="{D7A6F4CC-1C9B-47FD-DE57-16E780D0C864}"/>
          </ac:picMkLst>
        </pc:picChg>
        <pc:picChg chg="del">
          <ac:chgData name="Coufal Petr" userId="76484aeb-9507-44c9-a583-612a370dac90" providerId="ADAL" clId="{1F18DF10-F813-42FB-8964-FA93A92E93FF}" dt="2022-09-04T09:21:43.623" v="96" actId="478"/>
          <ac:picMkLst>
            <pc:docMk/>
            <pc:sldMk cId="92830797" sldId="262"/>
            <ac:picMk id="1028" creationId="{45FCA77A-04AB-7AAC-8439-46F53D420DF5}"/>
          </ac:picMkLst>
        </pc:picChg>
      </pc:sldChg>
      <pc:sldChg chg="addSp delSp modSp add mod setBg delDesignElem">
        <pc:chgData name="Coufal Petr" userId="76484aeb-9507-44c9-a583-612a370dac90" providerId="ADAL" clId="{1F18DF10-F813-42FB-8964-FA93A92E93FF}" dt="2022-09-10T10:39:27.233" v="277" actId="207"/>
        <pc:sldMkLst>
          <pc:docMk/>
          <pc:sldMk cId="2810264734" sldId="263"/>
        </pc:sldMkLst>
        <pc:spChg chg="mod">
          <ac:chgData name="Coufal Petr" userId="76484aeb-9507-44c9-a583-612a370dac90" providerId="ADAL" clId="{1F18DF10-F813-42FB-8964-FA93A92E93FF}" dt="2022-09-04T09:26:52.289" v="188" actId="1076"/>
          <ac:spMkLst>
            <pc:docMk/>
            <pc:sldMk cId="2810264734" sldId="263"/>
            <ac:spMk id="2" creationId="{68C7B26B-CDFE-1AAD-E756-DFE0C0E4CECC}"/>
          </ac:spMkLst>
        </pc:spChg>
        <pc:spChg chg="mod">
          <ac:chgData name="Coufal Petr" userId="76484aeb-9507-44c9-a583-612a370dac90" providerId="ADAL" clId="{1F18DF10-F813-42FB-8964-FA93A92E93FF}" dt="2022-09-10T10:39:27.233" v="277" actId="207"/>
          <ac:spMkLst>
            <pc:docMk/>
            <pc:sldMk cId="2810264734" sldId="263"/>
            <ac:spMk id="3" creationId="{D1183D6A-02E2-4BE3-2748-8F2AE6E09B8B}"/>
          </ac:spMkLst>
        </pc:spChg>
        <pc:spChg chg="add mod">
          <ac:chgData name="Coufal Petr" userId="76484aeb-9507-44c9-a583-612a370dac90" providerId="ADAL" clId="{1F18DF10-F813-42FB-8964-FA93A92E93FF}" dt="2022-09-04T09:27:12.595" v="191" actId="255"/>
          <ac:spMkLst>
            <pc:docMk/>
            <pc:sldMk cId="2810264734" sldId="263"/>
            <ac:spMk id="7" creationId="{D5A0EA74-9C1A-9973-66B3-CF1FC6BB4AEF}"/>
          </ac:spMkLst>
        </pc:spChg>
        <pc:spChg chg="del">
          <ac:chgData name="Coufal Petr" userId="76484aeb-9507-44c9-a583-612a370dac90" providerId="ADAL" clId="{1F18DF10-F813-42FB-8964-FA93A92E93FF}" dt="2022-09-04T09:17:18.237" v="37"/>
          <ac:spMkLst>
            <pc:docMk/>
            <pc:sldMk cId="2810264734" sldId="263"/>
            <ac:spMk id="9" creationId="{D1D34770-47A8-402C-AF23-2B653F2D88C1}"/>
          </ac:spMkLst>
        </pc:spChg>
      </pc:sldChg>
      <pc:sldChg chg="addSp delSp modSp add mod setBg delDesignElem">
        <pc:chgData name="Coufal Petr" userId="76484aeb-9507-44c9-a583-612a370dac90" providerId="ADAL" clId="{1F18DF10-F813-42FB-8964-FA93A92E93FF}" dt="2022-09-10T12:03:49.779" v="295" actId="403"/>
        <pc:sldMkLst>
          <pc:docMk/>
          <pc:sldMk cId="2076051381" sldId="264"/>
        </pc:sldMkLst>
        <pc:spChg chg="mod">
          <ac:chgData name="Coufal Petr" userId="76484aeb-9507-44c9-a583-612a370dac90" providerId="ADAL" clId="{1F18DF10-F813-42FB-8964-FA93A92E93FF}" dt="2022-09-10T12:03:43.315" v="294" actId="403"/>
          <ac:spMkLst>
            <pc:docMk/>
            <pc:sldMk cId="2076051381" sldId="264"/>
            <ac:spMk id="4" creationId="{CC7B2CA3-A49D-7161-045D-7203C738F37B}"/>
          </ac:spMkLst>
        </pc:spChg>
        <pc:spChg chg="mod">
          <ac:chgData name="Coufal Petr" userId="76484aeb-9507-44c9-a583-612a370dac90" providerId="ADAL" clId="{1F18DF10-F813-42FB-8964-FA93A92E93FF}" dt="2022-09-10T12:03:49.779" v="295" actId="403"/>
          <ac:spMkLst>
            <pc:docMk/>
            <pc:sldMk cId="2076051381" sldId="264"/>
            <ac:spMk id="5" creationId="{1CFE65E5-5C88-C111-9F6D-B603C2C2FA25}"/>
          </ac:spMkLst>
        </pc:spChg>
        <pc:spChg chg="add">
          <ac:chgData name="Coufal Petr" userId="76484aeb-9507-44c9-a583-612a370dac90" providerId="ADAL" clId="{1F18DF10-F813-42FB-8964-FA93A92E93FF}" dt="2022-09-04T09:28:28.335" v="194" actId="26606"/>
          <ac:spMkLst>
            <pc:docMk/>
            <pc:sldMk cId="2076051381" sldId="264"/>
            <ac:spMk id="10" creationId="{B6D694DB-A3FC-4F14-A225-17BEBA4416DA}"/>
          </ac:spMkLst>
        </pc:spChg>
        <pc:spChg chg="add">
          <ac:chgData name="Coufal Petr" userId="76484aeb-9507-44c9-a583-612a370dac90" providerId="ADAL" clId="{1F18DF10-F813-42FB-8964-FA93A92E93FF}" dt="2022-09-04T09:28:28.335" v="194" actId="26606"/>
          <ac:spMkLst>
            <pc:docMk/>
            <pc:sldMk cId="2076051381" sldId="264"/>
            <ac:spMk id="12" creationId="{2F45987A-3A2E-45FE-947D-464BBA890C71}"/>
          </ac:spMkLst>
        </pc:spChg>
        <pc:spChg chg="del">
          <ac:chgData name="Coufal Petr" userId="76484aeb-9507-44c9-a583-612a370dac90" providerId="ADAL" clId="{1F18DF10-F813-42FB-8964-FA93A92E93FF}" dt="2022-09-04T09:17:18.237" v="37"/>
          <ac:spMkLst>
            <pc:docMk/>
            <pc:sldMk cId="2076051381" sldId="264"/>
            <ac:spMk id="2057" creationId="{007891EC-4501-44ED-A8C8-B11B6DB767AB}"/>
          </ac:spMkLst>
        </pc:spChg>
        <pc:spChg chg="del">
          <ac:chgData name="Coufal Petr" userId="76484aeb-9507-44c9-a583-612a370dac90" providerId="ADAL" clId="{1F18DF10-F813-42FB-8964-FA93A92E93FF}" dt="2022-09-04T09:17:18.237" v="37"/>
          <ac:spMkLst>
            <pc:docMk/>
            <pc:sldMk cId="2076051381" sldId="264"/>
            <ac:spMk id="2058" creationId="{C1DD1A8A-57D5-4A81-AD04-532B043C5611}"/>
          </ac:spMkLst>
        </pc:spChg>
        <pc:picChg chg="add mod ord">
          <ac:chgData name="Coufal Petr" userId="76484aeb-9507-44c9-a583-612a370dac90" providerId="ADAL" clId="{1F18DF10-F813-42FB-8964-FA93A92E93FF}" dt="2022-09-04T09:28:28.335" v="194" actId="26606"/>
          <ac:picMkLst>
            <pc:docMk/>
            <pc:sldMk cId="2076051381" sldId="264"/>
            <ac:picMk id="2" creationId="{E2B6EDBA-CEB1-C960-D0E5-98C97C3A8AF5}"/>
          </ac:picMkLst>
        </pc:picChg>
        <pc:picChg chg="del">
          <ac:chgData name="Coufal Petr" userId="76484aeb-9507-44c9-a583-612a370dac90" providerId="ADAL" clId="{1F18DF10-F813-42FB-8964-FA93A92E93FF}" dt="2022-09-04T09:27:27.082" v="192" actId="478"/>
          <ac:picMkLst>
            <pc:docMk/>
            <pc:sldMk cId="2076051381" sldId="264"/>
            <ac:picMk id="2050" creationId="{009F49D1-8517-7493-0199-ABE5E88DFD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9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0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4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3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0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8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9/10/2022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385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etr-web.wz.cz/index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 descr="Velký test ze zeměpisu 8. třídy: Propadli byste? - Žena.cz - magazín pro  ženy">
            <a:extLst>
              <a:ext uri="{FF2B5EF4-FFF2-40B4-BE49-F238E27FC236}">
                <a16:creationId xmlns:a16="http://schemas.microsoft.com/office/drawing/2014/main" id="{E2B6EDBA-CEB1-C960-D0E5-98C97C3A8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3059" y="10"/>
            <a:ext cx="121889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45987A-3A2E-45FE-947D-464BBA890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2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7B2CA3-A49D-7161-045D-7203C738F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4227" y="1122362"/>
            <a:ext cx="5549369" cy="2479675"/>
          </a:xfrm>
        </p:spPr>
        <p:txBody>
          <a:bodyPr>
            <a:normAutofit/>
          </a:bodyPr>
          <a:lstStyle/>
          <a:p>
            <a:r>
              <a:rPr lang="cs-CZ" sz="7200" b="1" dirty="0">
                <a:solidFill>
                  <a:srgbClr val="FFFFFF"/>
                </a:solidFill>
                <a:latin typeface="Arial Black" panose="020B0A04020102020204" pitchFamily="34" charset="0"/>
              </a:rPr>
              <a:t>Zeměpis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CFE65E5-5C88-C111-9F6D-B603C2C2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4227" y="3602038"/>
            <a:ext cx="5549369" cy="1655762"/>
          </a:xfrm>
        </p:spPr>
        <p:txBody>
          <a:bodyPr>
            <a:normAutofit/>
          </a:bodyPr>
          <a:lstStyle/>
          <a:p>
            <a:r>
              <a:rPr lang="cs-CZ" sz="4000" b="1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Soustava zeměpisných věd</a:t>
            </a:r>
          </a:p>
        </p:txBody>
      </p:sp>
    </p:spTree>
    <p:extLst>
      <p:ext uri="{BB962C8B-B14F-4D97-AF65-F5344CB8AC3E}">
        <p14:creationId xmlns:p14="http://schemas.microsoft.com/office/powerpoint/2010/main" val="207605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67C6F-D185-1014-6493-AC62D20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14" y="287867"/>
            <a:ext cx="6002110" cy="909955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Arial Black" panose="020B0A04020102020204" pitchFamily="34" charset="0"/>
              </a:rPr>
              <a:t>Zeměpis</a:t>
            </a:r>
            <a:r>
              <a:rPr lang="cs-CZ" b="1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7152CD-5779-A362-E9EB-DB3000FC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14" y="1196621"/>
            <a:ext cx="6489808" cy="537351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Geografie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(z řeckého „</a:t>
            </a:r>
            <a:r>
              <a:rPr lang="cs-CZ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geos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pozemský, zemský + „</a:t>
            </a:r>
            <a:r>
              <a:rPr lang="cs-CZ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grafein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psáti), česky též zeměpis;</a:t>
            </a:r>
          </a:p>
          <a:p>
            <a:pPr algn="l"/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Studuje </a:t>
            </a:r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jevy na Zemi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l"/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Vzájemná interakce 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vývoj v čase;</a:t>
            </a:r>
          </a:p>
          <a:p>
            <a:pPr algn="l"/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Měnící se společnost 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její interakce </a:t>
            </a:r>
            <a:b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krajinou;</a:t>
            </a:r>
          </a:p>
          <a:p>
            <a:pPr algn="l"/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Rozhraní přírodních, společenských </a:t>
            </a:r>
            <a:b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technických oborů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cs-CZ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Jde o vědu komplexní</a:t>
            </a:r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l"/>
            <a:r>
              <a:rPr lang="cs-CZ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Dělí se na fyzickou, sociální, regionální geografii a kartografii.</a:t>
            </a:r>
          </a:p>
          <a:p>
            <a:endParaRPr lang="cs-CZ" sz="2000" dirty="0"/>
          </a:p>
        </p:txBody>
      </p:sp>
      <p:pic>
        <p:nvPicPr>
          <p:cNvPr id="1026" name="Picture 2" descr="Zeměpis 6 pro základní školy Planeta země | KNIHCENTRUM.cz">
            <a:extLst>
              <a:ext uri="{FF2B5EF4-FFF2-40B4-BE49-F238E27FC236}">
                <a16:creationId xmlns:a16="http://schemas.microsoft.com/office/drawing/2014/main" id="{D7A6F4CC-1C9B-47FD-DE57-16E780D0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0"/>
            <a:ext cx="477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7B26B-CDFE-1AAD-E756-DFE0C0E4C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98" y="344990"/>
            <a:ext cx="6002110" cy="709829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Podmínky pro naší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183D6A-02E2-4BE3-2748-8F2AE6E09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98" y="1120134"/>
            <a:ext cx="6183612" cy="5262005"/>
          </a:xfrm>
        </p:spPr>
        <p:txBody>
          <a:bodyPr>
            <a:normAutofit/>
          </a:bodyPr>
          <a:lstStyle/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Sešit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formát A4, tlustý;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Učebnice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Zeměpis 6;</a:t>
            </a:r>
          </a:p>
          <a:p>
            <a:r>
              <a:rPr 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založen pro třídu a předmět, kde budou domácí úkoly, výukové materiály a případné další interaktivní nebo videomateriály, 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testové otázky…;</a:t>
            </a:r>
          </a:p>
          <a:p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Hodnocení … 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1. písemná práce, test, ústní zkoušení;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2. domácí nebo školní úkol, referát, prezentace odevzdáno v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3. laboratorní práce;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4. sešit, aktivita v hodině.</a:t>
            </a:r>
          </a:p>
        </p:txBody>
      </p:sp>
      <p:pic>
        <p:nvPicPr>
          <p:cNvPr id="5" name="Picture 4" descr="Hromádka otevřeného časopisu s">
            <a:extLst>
              <a:ext uri="{FF2B5EF4-FFF2-40B4-BE49-F238E27FC236}">
                <a16:creationId xmlns:a16="http://schemas.microsoft.com/office/drawing/2014/main" id="{8988087E-C09A-675F-B5A5-075EBCEF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3" r="27652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A0EA74-9C1A-9973-66B3-CF1FC6BB4AEF}"/>
              </a:ext>
            </a:extLst>
          </p:cNvPr>
          <p:cNvSpPr txBox="1"/>
          <p:nvPr/>
        </p:nvSpPr>
        <p:spPr>
          <a:xfrm>
            <a:off x="7512916" y="615929"/>
            <a:ext cx="4365607" cy="209288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600" b="1" dirty="0">
                <a:solidFill>
                  <a:srgbClr val="FF0000"/>
                </a:solidFill>
              </a:rPr>
              <a:t>Webové stránky pro předmět </a:t>
            </a: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http://petr-web.wz.cz/index.html</a:t>
            </a: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</a:rPr>
              <a:t>pod záložkou 6-Zeměpis;</a:t>
            </a:r>
          </a:p>
        </p:txBody>
      </p:sp>
    </p:spTree>
    <p:extLst>
      <p:ext uri="{BB962C8B-B14F-4D97-AF65-F5344CB8AC3E}">
        <p14:creationId xmlns:p14="http://schemas.microsoft.com/office/powerpoint/2010/main" val="281026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4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597143DA-D044-7A9E-C00C-B143C5636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59" r="-1" b="-1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029D64-BBDD-43FA-92CF-C6BF51514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B39090-A32D-D029-C8C6-45FB88D2A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122363"/>
            <a:ext cx="8584164" cy="2387600"/>
          </a:xfrm>
        </p:spPr>
        <p:txBody>
          <a:bodyPr>
            <a:normAutofit/>
          </a:bodyPr>
          <a:lstStyle/>
          <a:p>
            <a:r>
              <a:rPr lang="cs-CZ" sz="6600" b="1" dirty="0">
                <a:solidFill>
                  <a:srgbClr val="FFFFFF"/>
                </a:solidFill>
                <a:latin typeface="Arial Black" panose="020B0A04020102020204" pitchFamily="34" charset="0"/>
              </a:rPr>
              <a:t>Úvod do zeměpisu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ED901C-2C0B-0E69-A1D5-D73E06636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7"/>
            <a:ext cx="4788280" cy="158578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Pojmy: Geografie, Cestovatelé, Krajinné sféry, Životní prostředí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010B0-A5DE-4DFD-BBB1-9EDEE8CDC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FA77C6-9C21-431A-B940-204336569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E918F86E-B643-4836-AF37-1073CD08B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42022D-DC97-4C44-B015-9B3376196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8DC4D37-F593-4E99-8A42-D21D444F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BE23B32A-AE34-4068-9D96-4D94023C7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27459E57-6D6D-46CA-8006-2E6E0C70E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036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5A6D1-4C09-CC27-B58A-1DFAA59B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285"/>
            <a:ext cx="7685037" cy="968840"/>
          </a:xfrm>
        </p:spPr>
        <p:txBody>
          <a:bodyPr>
            <a:normAutofit/>
          </a:bodyPr>
          <a:lstStyle/>
          <a:p>
            <a:r>
              <a:rPr lang="cs-CZ" sz="4800" b="1" dirty="0"/>
              <a:t>Zeměpis = 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BE488-72F6-75D8-BB8E-6F5DD299E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6351"/>
            <a:ext cx="7896578" cy="48090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Věda studující a popisující jevy na zemi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5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Dříve</a:t>
            </a:r>
            <a:r>
              <a:rPr lang="cs-CZ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objevovat, mapovat, hledat nerostné suroviny (zlato, stříbro …), dobývat nová území. Takové byly cíle cest „</a:t>
            </a:r>
            <a:r>
              <a:rPr lang="cs-CZ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kolonizátorů“ </a:t>
            </a:r>
            <a:r>
              <a:rPr lang="cs-CZ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Ameriky, Indie nebo Afriky, Austrálie, Asie, Sibiře.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5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Současnost</a:t>
            </a:r>
            <a:r>
              <a:rPr lang="cs-CZ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důsledky chování lidí, vyrovnávání se se změnami klimatu, životní prostředí.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SOUČASNÝ ZEMĚPIS: multioborová věda, vztah člověka a přírody, jeho vliv na přírodu, ekonomiku, politiku, dále sociologie, matematika, fyzika …</a:t>
            </a:r>
            <a:endParaRPr lang="cs-CZ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2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49" name="Color Fill">
            <a:extLst>
              <a:ext uri="{FF2B5EF4-FFF2-40B4-BE49-F238E27FC236}">
                <a16:creationId xmlns:a16="http://schemas.microsoft.com/office/drawing/2014/main" id="{F74280F7-820D-43DE-BE07-57E20B271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64DF4CF6-21BD-4880-B6D5-28B765DB5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6623" y="623464"/>
            <a:ext cx="2985476" cy="6234536"/>
            <a:chOff x="9196623" y="623464"/>
            <a:chExt cx="2985476" cy="6234536"/>
          </a:xfrm>
        </p:grpSpPr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482E88F7-900F-4B73-9E41-31F227CEA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04993" y="3584499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1676C44F-E2B9-405E-B8E0-3C793D16A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6258" y="623464"/>
              <a:ext cx="273097" cy="273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F545D41C-E5A5-4819-BFC0-7330B7CBA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96623" y="4005252"/>
              <a:ext cx="2985476" cy="2852748"/>
            </a:xfrm>
            <a:custGeom>
              <a:avLst/>
              <a:gdLst>
                <a:gd name="connsiteX0" fmla="*/ 0 w 2985476"/>
                <a:gd name="connsiteY0" fmla="*/ 0 h 2852748"/>
                <a:gd name="connsiteX1" fmla="*/ 1515859 w 2985476"/>
                <a:gd name="connsiteY1" fmla="*/ 0 h 2852748"/>
                <a:gd name="connsiteX2" fmla="*/ 2967827 w 2985476"/>
                <a:gd name="connsiteY2" fmla="*/ 1068219 h 2852748"/>
                <a:gd name="connsiteX3" fmla="*/ 2985476 w 2985476"/>
                <a:gd name="connsiteY3" fmla="*/ 1136858 h 2852748"/>
                <a:gd name="connsiteX4" fmla="*/ 2985476 w 2985476"/>
                <a:gd name="connsiteY4" fmla="*/ 2852748 h 2852748"/>
                <a:gd name="connsiteX5" fmla="*/ 795771 w 2985476"/>
                <a:gd name="connsiteY5" fmla="*/ 2852748 h 2852748"/>
                <a:gd name="connsiteX6" fmla="*/ 795640 w 2985476"/>
                <a:gd name="connsiteY6" fmla="*/ 2852685 h 2852748"/>
                <a:gd name="connsiteX7" fmla="*/ 0 w 2985476"/>
                <a:gd name="connsiteY7" fmla="*/ 1515859 h 285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5476" h="2852748">
                  <a:moveTo>
                    <a:pt x="0" y="0"/>
                  </a:moveTo>
                  <a:lnTo>
                    <a:pt x="1515859" y="0"/>
                  </a:lnTo>
                  <a:cubicBezTo>
                    <a:pt x="2198081" y="0"/>
                    <a:pt x="2775340" y="449343"/>
                    <a:pt x="2967827" y="1068219"/>
                  </a:cubicBezTo>
                  <a:lnTo>
                    <a:pt x="2985476" y="1136858"/>
                  </a:lnTo>
                  <a:lnTo>
                    <a:pt x="2985476" y="2852748"/>
                  </a:lnTo>
                  <a:lnTo>
                    <a:pt x="795771" y="2852748"/>
                  </a:lnTo>
                  <a:lnTo>
                    <a:pt x="795640" y="2852685"/>
                  </a:lnTo>
                  <a:cubicBezTo>
                    <a:pt x="321719" y="2595238"/>
                    <a:pt x="0" y="2093124"/>
                    <a:pt x="0" y="1515859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56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3F2C75-16DA-03A0-599D-D0597564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7066"/>
            <a:ext cx="4876800" cy="1325563"/>
          </a:xfrm>
        </p:spPr>
        <p:txBody>
          <a:bodyPr anchor="b">
            <a:normAutofit/>
          </a:bodyPr>
          <a:lstStyle/>
          <a:p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 se učíme zeměpis?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6F616-7952-A556-81FE-AB34F5B13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8298"/>
            <a:ext cx="5372314" cy="4278028"/>
          </a:xfrm>
        </p:spPr>
        <p:txBody>
          <a:bodyPr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cs-CZ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poznání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vědět více o naší Zemi;</a:t>
            </a:r>
          </a:p>
          <a:p>
            <a:pPr>
              <a:spcAft>
                <a:spcPts val="800"/>
              </a:spcAft>
            </a:pP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orientace na mapě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 přírodě;</a:t>
            </a:r>
          </a:p>
          <a:p>
            <a:pPr>
              <a:spcAft>
                <a:spcPts val="800"/>
              </a:spcAft>
            </a:pP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vysvětlení některých jevů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přírodě</a:t>
            </a: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užitečnost, </a:t>
            </a: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nebezpečnost přírody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vědět více o regionech, lidech;</a:t>
            </a:r>
          </a:p>
          <a:p>
            <a:pPr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dokážu se vhodně přizpůsobit 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cestě do zahraničí.</a:t>
            </a:r>
          </a:p>
          <a:p>
            <a:endParaRPr lang="cs-CZ" dirty="0"/>
          </a:p>
        </p:txBody>
      </p:sp>
      <p:pic>
        <p:nvPicPr>
          <p:cNvPr id="1032" name="Picture 8" descr="Mapy.cz dostanou turistické mapy Evropy, a to i offline do mobilu – Živě.cz">
            <a:extLst>
              <a:ext uri="{FF2B5EF4-FFF2-40B4-BE49-F238E27FC236}">
                <a16:creationId xmlns:a16="http://schemas.microsoft.com/office/drawing/2014/main" id="{7C5F1E46-3B48-B2AE-7FDC-84E9207C1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3" r="19617"/>
          <a:stretch/>
        </p:blipFill>
        <p:spPr bwMode="auto">
          <a:xfrm>
            <a:off x="5741125" y="499575"/>
            <a:ext cx="3320008" cy="3320007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ak vzniká příliv a odliv | Menhouse.eu – Oficiální web časopisu MENHOUSE">
            <a:extLst>
              <a:ext uri="{FF2B5EF4-FFF2-40B4-BE49-F238E27FC236}">
                <a16:creationId xmlns:a16="http://schemas.microsoft.com/office/drawing/2014/main" id="{A89C5366-2249-C05E-DF49-C2078215B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" b="1"/>
          <a:stretch/>
        </p:blipFill>
        <p:spPr bwMode="auto">
          <a:xfrm>
            <a:off x="9232225" y="1189185"/>
            <a:ext cx="2641141" cy="2641141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rnádo – Wikipedie">
            <a:extLst>
              <a:ext uri="{FF2B5EF4-FFF2-40B4-BE49-F238E27FC236}">
                <a16:creationId xmlns:a16="http://schemas.microsoft.com/office/drawing/2014/main" id="{0862C9DF-20E1-E25C-5444-CCBD05778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6069" b="-1"/>
          <a:stretch/>
        </p:blipFill>
        <p:spPr bwMode="auto">
          <a:xfrm>
            <a:off x="5829514" y="4005250"/>
            <a:ext cx="3233380" cy="2859322"/>
          </a:xfrm>
          <a:custGeom>
            <a:avLst/>
            <a:gdLst/>
            <a:ahLst/>
            <a:cxnLst/>
            <a:rect l="l" t="t" r="r" b="b"/>
            <a:pathLst>
              <a:path w="3316319" h="2932666">
                <a:moveTo>
                  <a:pt x="1660595" y="0"/>
                </a:moveTo>
                <a:lnTo>
                  <a:pt x="3316319" y="0"/>
                </a:lnTo>
                <a:lnTo>
                  <a:pt x="3316319" y="1646632"/>
                </a:lnTo>
                <a:cubicBezTo>
                  <a:pt x="3316319" y="2159685"/>
                  <a:pt x="3081083" y="2618091"/>
                  <a:pt x="2712021" y="2920995"/>
                </a:cubicBezTo>
                <a:lnTo>
                  <a:pt x="2696327" y="2932666"/>
                </a:lnTo>
                <a:lnTo>
                  <a:pt x="0" y="2932666"/>
                </a:lnTo>
                <a:lnTo>
                  <a:pt x="0" y="1651476"/>
                </a:lnTo>
                <a:cubicBezTo>
                  <a:pt x="0" y="739381"/>
                  <a:pt x="743464" y="0"/>
                  <a:pt x="16605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jnebezpečnější sopka na světě může podle expertů znovu vybuchnout |  ČtiDoma.cz">
            <a:extLst>
              <a:ext uri="{FF2B5EF4-FFF2-40B4-BE49-F238E27FC236}">
                <a16:creationId xmlns:a16="http://schemas.microsoft.com/office/drawing/2014/main" id="{1AF3C818-D641-6523-B444-043178E7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r="34985" b="2"/>
          <a:stretch/>
        </p:blipFill>
        <p:spPr bwMode="auto">
          <a:xfrm>
            <a:off x="9374158" y="4176896"/>
            <a:ext cx="2681105" cy="2681104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48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57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B7E0B005-3A6C-4076-8E1F-2B5BD849E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11498" y="0"/>
            <a:ext cx="6757148" cy="6124292"/>
            <a:chOff x="5211498" y="0"/>
            <a:chExt cx="6757148" cy="6124292"/>
          </a:xfrm>
        </p:grpSpPr>
        <p:sp>
          <p:nvSpPr>
            <p:cNvPr id="2060" name="Oval 2059">
              <a:extLst>
                <a:ext uri="{FF2B5EF4-FFF2-40B4-BE49-F238E27FC236}">
                  <a16:creationId xmlns:a16="http://schemas.microsoft.com/office/drawing/2014/main" id="{4869FEED-311F-48C0-8F6C-71BF05762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1" name="Oval 2060">
              <a:extLst>
                <a:ext uri="{FF2B5EF4-FFF2-40B4-BE49-F238E27FC236}">
                  <a16:creationId xmlns:a16="http://schemas.microsoft.com/office/drawing/2014/main" id="{7587B16E-CB45-4D7F-9B3F-640971A37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51227" y="5773615"/>
              <a:ext cx="256132" cy="256132"/>
            </a:xfrm>
            <a:prstGeom prst="ellipse">
              <a:avLst/>
            </a:pr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5F2C1895-7F97-49FB-8D96-1945BFC99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42" y="0"/>
              <a:ext cx="3499900" cy="2960417"/>
            </a:xfrm>
            <a:custGeom>
              <a:avLst/>
              <a:gdLst>
                <a:gd name="connsiteX0" fmla="*/ 489498 w 3499900"/>
                <a:gd name="connsiteY0" fmla="*/ 0 h 2960417"/>
                <a:gd name="connsiteX1" fmla="*/ 3499900 w 3499900"/>
                <a:gd name="connsiteY1" fmla="*/ 0 h 2960417"/>
                <a:gd name="connsiteX2" fmla="*/ 3499900 w 3499900"/>
                <a:gd name="connsiteY2" fmla="*/ 1207897 h 2960417"/>
                <a:gd name="connsiteX3" fmla="*/ 1747380 w 3499900"/>
                <a:gd name="connsiteY3" fmla="*/ 2960417 h 2960417"/>
                <a:gd name="connsiteX4" fmla="*/ 0 w 3499900"/>
                <a:gd name="connsiteY4" fmla="*/ 2960417 h 2960417"/>
                <a:gd name="connsiteX5" fmla="*/ 0 w 3499900"/>
                <a:gd name="connsiteY5" fmla="*/ 1213037 h 2960417"/>
                <a:gd name="connsiteX6" fmla="*/ 400187 w 3499900"/>
                <a:gd name="connsiteY6" fmla="*/ 98267 h 296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9900" h="2960417">
                  <a:moveTo>
                    <a:pt x="489498" y="0"/>
                  </a:moveTo>
                  <a:lnTo>
                    <a:pt x="3499900" y="0"/>
                  </a:lnTo>
                  <a:lnTo>
                    <a:pt x="3499900" y="1207897"/>
                  </a:lnTo>
                  <a:cubicBezTo>
                    <a:pt x="3499900" y="2175797"/>
                    <a:pt x="2715280" y="2960417"/>
                    <a:pt x="1747380" y="2960417"/>
                  </a:cubicBezTo>
                  <a:lnTo>
                    <a:pt x="0" y="2960417"/>
                  </a:lnTo>
                  <a:lnTo>
                    <a:pt x="0" y="1213037"/>
                  </a:lnTo>
                  <a:cubicBezTo>
                    <a:pt x="0" y="789581"/>
                    <a:pt x="150181" y="401205"/>
                    <a:pt x="400187" y="98267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3" name="Graphic 9">
              <a:extLst>
                <a:ext uri="{FF2B5EF4-FFF2-40B4-BE49-F238E27FC236}">
                  <a16:creationId xmlns:a16="http://schemas.microsoft.com/office/drawing/2014/main" id="{47D245A8-03DA-4D26-B290-75096D58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11498" y="3088115"/>
              <a:ext cx="3036177" cy="303617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6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CCFDBD-D9AC-76A7-A1B4-214ABE30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43" y="967862"/>
            <a:ext cx="3982781" cy="1024692"/>
          </a:xfrm>
        </p:spPr>
        <p:txBody>
          <a:bodyPr anchor="t"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Významní cestovatelé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551D2-42F1-C924-0C1B-A8E25CDC0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3" y="2236707"/>
            <a:ext cx="4329289" cy="4052126"/>
          </a:xfrm>
        </p:spPr>
        <p:txBody>
          <a:bodyPr>
            <a:normAutofit fontScale="92500"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Marco Polo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Kryštof Kolumbus</a:t>
            </a:r>
          </a:p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Amerigo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Vespucci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Vasco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da Gama</a:t>
            </a:r>
          </a:p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Češi Zikmund a Hanzelka</a:t>
            </a:r>
          </a:p>
        </p:txBody>
      </p:sp>
      <p:pic>
        <p:nvPicPr>
          <p:cNvPr id="4" name="Obrázek 3" descr="Marco Polo">
            <a:extLst>
              <a:ext uri="{FF2B5EF4-FFF2-40B4-BE49-F238E27FC236}">
                <a16:creationId xmlns:a16="http://schemas.microsoft.com/office/drawing/2014/main" id="{8C52C6DC-F5CA-5CE2-24FF-C313E9865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3189" r="-421" b="36190"/>
          <a:stretch/>
        </p:blipFill>
        <p:spPr bwMode="auto">
          <a:xfrm>
            <a:off x="4648412" y="10"/>
            <a:ext cx="3614486" cy="2960406"/>
          </a:xfrm>
          <a:custGeom>
            <a:avLst/>
            <a:gdLst/>
            <a:ahLst/>
            <a:cxnLst/>
            <a:rect l="l" t="t" r="r" b="b"/>
            <a:pathLst>
              <a:path w="3499900" h="2866566">
                <a:moveTo>
                  <a:pt x="0" y="0"/>
                </a:moveTo>
                <a:lnTo>
                  <a:pt x="3095700" y="0"/>
                </a:lnTo>
                <a:lnTo>
                  <a:pt x="3099713" y="4416"/>
                </a:lnTo>
                <a:cubicBezTo>
                  <a:pt x="3349719" y="307354"/>
                  <a:pt x="3499900" y="695730"/>
                  <a:pt x="3499900" y="1119186"/>
                </a:cubicBezTo>
                <a:lnTo>
                  <a:pt x="3499900" y="2866566"/>
                </a:lnTo>
                <a:lnTo>
                  <a:pt x="1752520" y="2866566"/>
                </a:lnTo>
                <a:cubicBezTo>
                  <a:pt x="784620" y="2866566"/>
                  <a:pt x="0" y="2081946"/>
                  <a:pt x="0" y="1114046"/>
                </a:cubicBezTo>
                <a:close/>
              </a:path>
            </a:pathLst>
          </a:custGeom>
          <a:noFill/>
        </p:spPr>
      </p:pic>
      <p:pic>
        <p:nvPicPr>
          <p:cNvPr id="2050" name="Picture 2" descr="Představujeme: Miroslav Zikmund a Jiří Hanzelka - Nomádem.cz">
            <a:extLst>
              <a:ext uri="{FF2B5EF4-FFF2-40B4-BE49-F238E27FC236}">
                <a16:creationId xmlns:a16="http://schemas.microsoft.com/office/drawing/2014/main" id="{2263CBB3-6737-E37E-727B-05B9FBAEF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5" r="7658" b="3"/>
          <a:stretch/>
        </p:blipFill>
        <p:spPr bwMode="auto">
          <a:xfrm>
            <a:off x="8654433" y="10"/>
            <a:ext cx="2981025" cy="2720886"/>
          </a:xfrm>
          <a:custGeom>
            <a:avLst/>
            <a:gdLst/>
            <a:ahLst/>
            <a:cxnLst/>
            <a:rect l="l" t="t" r="r" b="b"/>
            <a:pathLst>
              <a:path w="2981025" h="2720896">
                <a:moveTo>
                  <a:pt x="651328" y="0"/>
                </a:moveTo>
                <a:lnTo>
                  <a:pt x="2981025" y="0"/>
                </a:lnTo>
                <a:lnTo>
                  <a:pt x="2981025" y="1228194"/>
                </a:lnTo>
                <a:cubicBezTo>
                  <a:pt x="2981025" y="2052599"/>
                  <a:pt x="2312728" y="2720896"/>
                  <a:pt x="1488323" y="2720896"/>
                </a:cubicBezTo>
                <a:lnTo>
                  <a:pt x="0" y="2720896"/>
                </a:lnTo>
                <a:lnTo>
                  <a:pt x="0" y="1232572"/>
                </a:lnTo>
                <a:cubicBezTo>
                  <a:pt x="0" y="781726"/>
                  <a:pt x="199869" y="377566"/>
                  <a:pt x="515836" y="1038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Sebastiano del Piombo: KryÅ¡tof Kolumbus (16. stoletÃ­)">
            <a:extLst>
              <a:ext uri="{FF2B5EF4-FFF2-40B4-BE49-F238E27FC236}">
                <a16:creationId xmlns:a16="http://schemas.microsoft.com/office/drawing/2014/main" id="{67BA7C2E-EBC9-C2EA-6AC1-170AD00BB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247"/>
          <a:stretch/>
        </p:blipFill>
        <p:spPr bwMode="auto">
          <a:xfrm>
            <a:off x="5425387" y="3285633"/>
            <a:ext cx="2641141" cy="2641141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  <a:noFill/>
        </p:spPr>
      </p:pic>
      <p:pic>
        <p:nvPicPr>
          <p:cNvPr id="6" name="Obrázek 5" descr="Vasco da Gama, portugalskÃ½ objevitel a moÅeplavec (1524)">
            <a:extLst>
              <a:ext uri="{FF2B5EF4-FFF2-40B4-BE49-F238E27FC236}">
                <a16:creationId xmlns:a16="http://schemas.microsoft.com/office/drawing/2014/main" id="{D683FDE1-925C-F52D-4F99-8E89BE896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r="3" b="16314"/>
          <a:stretch/>
        </p:blipFill>
        <p:spPr bwMode="auto">
          <a:xfrm>
            <a:off x="8403330" y="3069331"/>
            <a:ext cx="3788670" cy="3788669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2520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Skládka v pražských Ďáblicích bude fungovat o dva roky déle, do roku 2017 -  Ekolist.cz">
            <a:extLst>
              <a:ext uri="{FF2B5EF4-FFF2-40B4-BE49-F238E27FC236}">
                <a16:creationId xmlns:a16="http://schemas.microsoft.com/office/drawing/2014/main" id="{881C7E99-9B10-B27A-EFCD-2293DDE99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r="-1" b="-1"/>
          <a:stretch/>
        </p:blipFill>
        <p:spPr bwMode="auto">
          <a:xfrm>
            <a:off x="20" y="857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787E87-6C41-ADF1-B5DA-E3C334D08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FFFFFF"/>
                </a:solidFill>
                <a:latin typeface="Arial Black" panose="020B0A04020102020204" pitchFamily="34" charset="0"/>
              </a:rPr>
              <a:t>Dnešní zeměpis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D4DA43-14E1-67E9-70C1-E5B8DB789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48" y="2002183"/>
            <a:ext cx="11065608" cy="408137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 umístit skládku odpadů;</a:t>
            </a:r>
          </a:p>
          <a:p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Jaké budou důsledky kácení deštných pralesů;</a:t>
            </a:r>
          </a:p>
          <a:p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vody a vodních zdrojů; </a:t>
            </a:r>
          </a:p>
          <a:p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přírody;</a:t>
            </a:r>
          </a:p>
          <a:p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Likvidace ekologických škod.</a:t>
            </a:r>
            <a:endParaRPr lang="cs-CZ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082" name="Oval 3081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83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3086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087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248153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DarkSeedLeftStep">
      <a:dk1>
        <a:srgbClr val="000000"/>
      </a:dk1>
      <a:lt1>
        <a:srgbClr val="FFFFFF"/>
      </a:lt1>
      <a:dk2>
        <a:srgbClr val="171735"/>
      </a:dk2>
      <a:lt2>
        <a:srgbClr val="F0F3F1"/>
      </a:lt2>
      <a:accent1>
        <a:srgbClr val="C34DA3"/>
      </a:accent1>
      <a:accent2>
        <a:srgbClr val="A03BB1"/>
      </a:accent2>
      <a:accent3>
        <a:srgbClr val="814DC3"/>
      </a:accent3>
      <a:accent4>
        <a:srgbClr val="413EB3"/>
      </a:accent4>
      <a:accent5>
        <a:srgbClr val="4D7BC3"/>
      </a:accent5>
      <a:accent6>
        <a:srgbClr val="3B9BB1"/>
      </a:accent6>
      <a:hlink>
        <a:srgbClr val="3F5CBF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371</Words>
  <Application>Microsoft Office PowerPoint</Application>
  <PresentationFormat>Širokoúhlá obrazovka</PresentationFormat>
  <Paragraphs>42</Paragraphs>
  <Slides>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Gill Sans Nova</vt:lpstr>
      <vt:lpstr>TropicVTI</vt:lpstr>
      <vt:lpstr>Zeměpis</vt:lpstr>
      <vt:lpstr>Zeměpis?</vt:lpstr>
      <vt:lpstr>Podmínky pro naší práci</vt:lpstr>
      <vt:lpstr>Úvod do zeměpisu</vt:lpstr>
      <vt:lpstr>Zeměpis = geografie</vt:lpstr>
      <vt:lpstr>Proč se učíme zeměpis?</vt:lpstr>
      <vt:lpstr>Významní cestovatelé</vt:lpstr>
      <vt:lpstr>Dnešní zeměpis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zeměpisu</dc:title>
  <dc:creator>Coufal Petr</dc:creator>
  <cp:lastModifiedBy>Coufal Petr</cp:lastModifiedBy>
  <cp:revision>1</cp:revision>
  <dcterms:created xsi:type="dcterms:W3CDTF">2022-06-28T08:32:49Z</dcterms:created>
  <dcterms:modified xsi:type="dcterms:W3CDTF">2022-09-10T12:03:51Z</dcterms:modified>
</cp:coreProperties>
</file>