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310E-DA81-481F-8A9B-8E858D5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98721-8754-4FF3-9809-0888CBF3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8E32B-B04A-4A15-9084-2D02CF5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9A360-8465-46D5-894C-2741656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C4CD10-A3EB-47DF-964E-354CB5F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982F-4818-45E3-8689-BF5271B6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1498D-00E3-401F-8D38-6F954D97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DBFA-2E64-486F-9A02-E1D8CB0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FDD8A9-007E-4854-A821-875C2DE3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C37A7-051B-4D7E-917B-C6EC7F0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1BC6A9-C113-4FDE-A11F-C3E28BE0F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677B7-EB58-4B03-BCEA-7285DE68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C1699-5F7D-4BD9-84B4-226CAFF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FC5A3-4215-42DA-A319-2F56968C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FEC42-5B57-4EC5-A3E8-C579EC6C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1B8A0-1098-4955-9817-8D9302A6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499D3-04B5-41E9-85DD-484945D1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AA3C-FEBE-41EF-A86F-BA5B2ED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27D86-2412-4D95-AD7D-46C754E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CDC6D-E25B-4B24-A152-8939A322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FBDA-550B-4A1E-8C7D-DB4C9547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63206-26CE-4C12-9DFC-8E1A7241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40D26-D797-40BC-BDC6-5F981B2D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8AAD2-E16C-478D-9250-C6B1A4A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DFEB3-55CF-4786-BEDC-D5E1F5F4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1DE9-552D-4EC2-BD84-DCCE44E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3EC15-55F9-4C1E-B92E-BE90C27B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B0A6A-C54E-4B72-9CE0-A7F8A9CC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D61F1-CC8E-4B11-BCB1-3B35FBBE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D91F52-7499-475D-8B4E-C2159E92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EA3F47-0F10-4151-86A6-918AE9F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4CAD-0DC8-45DB-A5D1-E1950FB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2C4F2-C02C-4CEA-AD6D-A7D73777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CA8982-CF9A-43FD-A7BA-427B5932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A53EEA-97E1-4EE4-93FD-A889371C6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750D87-D918-41FD-840A-D2BFBB0A7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186298-914D-4A5A-8984-ACA0B1CB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543639-C6A2-4D89-9339-A5CF633D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E50E7C-9C28-4D85-8F71-CF36B98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CFCA-AF51-4D46-AAEE-C9F6681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22E02-4DA7-449C-8F42-05920EF1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1AD7EE-A666-4F16-8B17-280F6DF0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6132C-AD2A-40CC-93AD-0CDDA09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74C2AD-8D1D-4A28-9954-0F07C02A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BF6337-2751-4909-881D-9792AF56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E4F085-44BF-45FE-A9AC-DAB81837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6982B-1EDB-4B3B-B111-BFA338BC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CC49A-4B44-4FF1-B0B7-7EB0BE7D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125A1F-06F8-453C-BB56-D0CD9CA7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ED980-1B55-4555-923F-F720B79F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B8A973-996F-4F12-A2F4-2B651EE4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33DFF6-194E-4D91-9E8C-78D0059C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97308-BFA6-428A-853F-94F94D94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601971-C2ED-49DF-8D20-077119A86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E56FDF-90F1-4175-AFFB-4CC0C682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A37BD4-60A7-49E8-9050-55779F8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99868-3903-48BF-BA2D-D3F89AFF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C1CB75-0F62-45C9-8963-CCA6BA0D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5EEF74-4CDF-43FE-A88E-22AE3920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35327B-BF8F-42F5-86A3-3581980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60AE52-5CE3-4ACB-97E3-9C0C4D80D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4F00E-3467-4DA0-919E-E64AF4B22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6C2D5-36F7-4460-8CC0-B1122887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esatero pro obchodování s Japonskem | BusinessInfo.cz">
            <a:extLst>
              <a:ext uri="{FF2B5EF4-FFF2-40B4-BE49-F238E27FC236}">
                <a16:creationId xmlns:a16="http://schemas.microsoft.com/office/drawing/2014/main" id="{C6FABD67-29E0-4784-8A6C-A25DA0C23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DB983F-AA2A-4570-B38B-5EBA6A1A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Východní Asie </a:t>
            </a:r>
            <a:b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(Dálný Východ)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B199E1-5058-4BA0-A829-F92C0582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Čína</a:t>
            </a:r>
          </a:p>
          <a:p>
            <a:pPr algn="l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Japonsko</a:t>
            </a:r>
          </a:p>
          <a:p>
            <a:pPr algn="l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Korea (severní a jižní)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78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D2102B-F68B-4BE5-B646-C3471666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374668"/>
            <a:ext cx="3512896" cy="1091108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Regiony Asie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Geografické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F536-877F-4626-87DE-60789FD6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737160"/>
            <a:ext cx="3512896" cy="474617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Severní Asie</a:t>
            </a:r>
            <a:r>
              <a:rPr lang="cs-C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(Rusko – Sibiř)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Asie </a:t>
            </a:r>
            <a:r>
              <a:rPr lang="cs-CZ" sz="2200" dirty="0"/>
              <a:t>(Kazachstán a okolí) 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Arabský pol.)</a:t>
            </a:r>
            <a:r>
              <a:rPr lang="ru-RU" sz="2200" dirty="0"/>
              <a:t> </a:t>
            </a:r>
            <a:endParaRPr lang="cs-CZ" sz="2200" dirty="0"/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Jižní Asie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(Indie a Pákistán)</a:t>
            </a:r>
          </a:p>
          <a:p>
            <a:pPr marL="342900" indent="-342900">
              <a:buAutoNum type="arabicPeriod"/>
            </a:pP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Východní Asie </a:t>
            </a:r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Dálný Východ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/>
              <a:t>(</a:t>
            </a:r>
            <a:r>
              <a:rPr lang="cs-CZ" sz="3200" dirty="0"/>
              <a:t>Čína, Japonsko)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  <a:r>
              <a:rPr lang="cs-CZ" sz="2200" b="1" u="sng" dirty="0"/>
              <a:t> </a:t>
            </a:r>
            <a:r>
              <a:rPr lang="cs-CZ" sz="2200" dirty="0"/>
              <a:t>(Thajsko, Indonésie)</a:t>
            </a:r>
          </a:p>
        </p:txBody>
      </p:sp>
      <p:pic>
        <p:nvPicPr>
          <p:cNvPr id="10" name="Obrázek 9" descr="VÃ½sledek obrÃ¡zku pro jihozÃ¡padnÃ­ asie">
            <a:extLst>
              <a:ext uri="{FF2B5EF4-FFF2-40B4-BE49-F238E27FC236}">
                <a16:creationId xmlns:a16="http://schemas.microsoft.com/office/drawing/2014/main" id="{1BDC0774-94C0-4638-B64D-19F685945E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54" y="993913"/>
            <a:ext cx="6822219" cy="499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7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a světa - Mapy Asie">
            <a:extLst>
              <a:ext uri="{FF2B5EF4-FFF2-40B4-BE49-F238E27FC236}">
                <a16:creationId xmlns:a16="http://schemas.microsoft.com/office/drawing/2014/main" id="{6677F78A-4135-4F61-AD05-828A6FF6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4623" r="6641" b="37897"/>
          <a:stretch/>
        </p:blipFill>
        <p:spPr bwMode="auto">
          <a:xfrm>
            <a:off x="5531966" y="0"/>
            <a:ext cx="66597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1632B6-B2AB-4D24-909A-13548E0D4285}"/>
              </a:ext>
            </a:extLst>
          </p:cNvPr>
          <p:cNvSpPr txBox="1"/>
          <p:nvPr/>
        </p:nvSpPr>
        <p:spPr>
          <a:xfrm>
            <a:off x="603741" y="329513"/>
            <a:ext cx="4803636" cy="799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VÝCHODNÍ</a:t>
            </a:r>
            <a:r>
              <a:rPr lang="en-US" sz="4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ASIE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3DB19A-3712-4AA3-989F-69C0ED811784}"/>
              </a:ext>
            </a:extLst>
          </p:cNvPr>
          <p:cNvSpPr txBox="1"/>
          <p:nvPr/>
        </p:nvSpPr>
        <p:spPr>
          <a:xfrm>
            <a:off x="603741" y="1252151"/>
            <a:ext cx="5294551" cy="5276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Čína, Japonsko, S. a J. Korea, Mongolsko, Ostrov Tchaj-wan (Malajsie a Singapur </a:t>
            </a:r>
            <a:br>
              <a:rPr lang="cs-CZ" altLang="cs-CZ" sz="2000" b="1" dirty="0">
                <a:solidFill>
                  <a:srgbClr val="000000"/>
                </a:solidFill>
              </a:rPr>
            </a:br>
            <a:r>
              <a:rPr lang="cs-CZ" altLang="cs-CZ" sz="2000" b="1" dirty="0">
                <a:solidFill>
                  <a:srgbClr val="000000"/>
                </a:solidFill>
              </a:rPr>
              <a:t>tzv. Asijští tygři)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;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Velmi různorodé přírodní podmínky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: pouště (Gobi a Taklamakan), vysoká pohoří (Himaláje) 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až po monzunovou oblast s tropickými 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deštnými pralesy na jihu Číny;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obyvatelstvo převážně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mongoloidní s přelidněností zejména na východě, velká plocha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;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Hospodářství panují rozdíly Mongolsko a </a:t>
            </a:r>
            <a:r>
              <a:rPr lang="cs-CZ" altLang="cs-CZ" sz="2000" b="1" dirty="0" err="1">
                <a:solidFill>
                  <a:srgbClr val="000000"/>
                </a:solidFill>
              </a:rPr>
              <a:t>S.Korea</a:t>
            </a:r>
            <a:r>
              <a:rPr lang="cs-CZ" altLang="cs-CZ" sz="2000" b="1" dirty="0">
                <a:solidFill>
                  <a:srgbClr val="000000"/>
                </a:solidFill>
              </a:rPr>
              <a:t>, na druhé straně Japonsko, </a:t>
            </a:r>
            <a:r>
              <a:rPr lang="cs-CZ" altLang="cs-CZ" sz="2000" b="1" dirty="0" err="1">
                <a:solidFill>
                  <a:srgbClr val="000000"/>
                </a:solidFill>
              </a:rPr>
              <a:t>J.Korea</a:t>
            </a:r>
            <a:r>
              <a:rPr lang="cs-CZ" altLang="cs-CZ" sz="2000" b="1" dirty="0">
                <a:solidFill>
                  <a:srgbClr val="000000"/>
                </a:solidFill>
              </a:rPr>
              <a:t> a Čína vysoká výkonnost, dynamika a růst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;</a:t>
            </a:r>
          </a:p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 řeky v Číně </a:t>
            </a:r>
            <a:r>
              <a:rPr lang="cs-CZ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Jang-ć-</a:t>
            </a:r>
            <a:r>
              <a:rPr lang="cs-CZ" sz="20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tiang</a:t>
            </a:r>
            <a:r>
              <a:rPr lang="cs-CZ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(Dlouhá řeka) a </a:t>
            </a:r>
            <a:r>
              <a:rPr lang="cs-CZ" sz="2000" b="1" dirty="0" err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Huang</a:t>
            </a:r>
            <a:r>
              <a:rPr lang="cs-CZ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(Žlutá řeka);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5715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turisticky navštěvované hlavně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Čína </a:t>
            </a:r>
            <a:b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 Japonsko, tradice, kultura.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591A494-BCF1-48EA-BF08-86B8918203BC}"/>
              </a:ext>
            </a:extLst>
          </p:cNvPr>
          <p:cNvSpPr txBox="1">
            <a:spLocks/>
          </p:cNvSpPr>
          <p:nvPr/>
        </p:nvSpPr>
        <p:spPr>
          <a:xfrm>
            <a:off x="1948223" y="4092492"/>
            <a:ext cx="4816225" cy="434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>
              <a:spcAft>
                <a:spcPts val="600"/>
              </a:spcAft>
            </a:pPr>
            <a:endParaRPr lang="cs-CZ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ové pole 2">
            <a:extLst>
              <a:ext uri="{FF2B5EF4-FFF2-40B4-BE49-F238E27FC236}">
                <a16:creationId xmlns:a16="http://schemas.microsoft.com/office/drawing/2014/main" id="{D460C627-C7C7-476E-9AFD-065643D4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8450" y="4276724"/>
            <a:ext cx="1733550" cy="258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Region východně od pouště Gobi, kulturně pod vlivem </a:t>
            </a:r>
            <a:r>
              <a:rPr lang="cs-CZ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čínštiny, konfucianismu, budhismu a taoismu.</a:t>
            </a:r>
            <a:r>
              <a:rPr lang="cs-CZ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Někdy označován jako </a:t>
            </a:r>
            <a:r>
              <a:rPr lang="cs-CZ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Dálný Východ.</a:t>
            </a:r>
            <a:r>
              <a:rPr lang="cs-CZ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aponsko: Mapa🗺️ – Ostrovy Japonska na mapě">
            <a:extLst>
              <a:ext uri="{FF2B5EF4-FFF2-40B4-BE49-F238E27FC236}">
                <a16:creationId xmlns:a16="http://schemas.microsoft.com/office/drawing/2014/main" id="{6B410EED-53FD-422A-BB7C-7ED1A902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49" y="0"/>
            <a:ext cx="2646904" cy="31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85FBED-D89C-438B-A12A-D617A666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6" y="711851"/>
            <a:ext cx="4485861" cy="1289119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Japonsko</a:t>
            </a:r>
            <a:br>
              <a:rPr lang="cs-CZ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„Země vycházejícího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slunce“</a:t>
            </a:r>
            <a:endParaRPr lang="cs-CZ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78733-9052-4389-9EAA-6A706124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479589"/>
            <a:ext cx="4284089" cy="4166533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Ostrovy;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patří k nejvyspělejším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ekonomikám světa (G6);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elektronika, osobní automobily, motorky, lodě, vlaky;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 inovací, počítačů .. Robotiky;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Hirošima, Nagasaki (2.světová válka);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zemětřesení a Tsunami (Fukušima);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japonská kultura a zvyky /čaj, samurajové, jídlo, rodina/;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počet sebevražd, vysoký věk.</a:t>
            </a:r>
            <a:endParaRPr lang="cs-CZ" sz="2000" dirty="0"/>
          </a:p>
        </p:txBody>
      </p:sp>
      <p:pic>
        <p:nvPicPr>
          <p:cNvPr id="8196" name="Picture 4" descr="Japonsko: Mapa🗺️ – Ostrovy Japonska na mapě">
            <a:extLst>
              <a:ext uri="{FF2B5EF4-FFF2-40B4-BE49-F238E27FC236}">
                <a16:creationId xmlns:a16="http://schemas.microsoft.com/office/drawing/2014/main" id="{38B93C77-411B-4742-BFED-5F96375C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73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3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Nejspolehlivější ojeté vozy? Vyrobené v Japonsku. Tady je 5 nejlepších |  Auto Journal">
            <a:extLst>
              <a:ext uri="{FF2B5EF4-FFF2-40B4-BE49-F238E27FC236}">
                <a16:creationId xmlns:a16="http://schemas.microsoft.com/office/drawing/2014/main" id="{6CEC22D1-DDBC-46FF-9763-0A6EEC473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b="2099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AC6DCE-87CD-4044-914F-6D03709C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Japonsko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Fototapeta Samuraj • Pixers® • Žijeme pro změnu">
            <a:extLst>
              <a:ext uri="{FF2B5EF4-FFF2-40B4-BE49-F238E27FC236}">
                <a16:creationId xmlns:a16="http://schemas.microsoft.com/office/drawing/2014/main" id="{D1016091-4A51-4E42-B62D-84A32F7E2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r="-4" b="5283"/>
          <a:stretch/>
        </p:blipFill>
        <p:spPr bwMode="auto"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033B3-8F3E-4B0E-AA6E-BA96A50F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26" y="2502919"/>
            <a:ext cx="4558309" cy="318168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Sushi, čajový obřad 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Sony, Panasonic 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Automobily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Samuraj, Gejša</a:t>
            </a:r>
          </a:p>
          <a:p>
            <a:endParaRPr lang="cs-CZ" sz="1800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6" name="Picture 10" descr="Sony PlayStation 4 500GB — Heureka.cz">
            <a:extLst>
              <a:ext uri="{FF2B5EF4-FFF2-40B4-BE49-F238E27FC236}">
                <a16:creationId xmlns:a16="http://schemas.microsoft.com/office/drawing/2014/main" id="{957F4558-CF8A-440B-8CF8-0593B4736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elený čaj – účinný přírodní spalovač tuků - Čaj je naše vášeň">
            <a:extLst>
              <a:ext uri="{FF2B5EF4-FFF2-40B4-BE49-F238E27FC236}">
                <a16:creationId xmlns:a16="http://schemas.microsoft.com/office/drawing/2014/main" id="{DE4CDE76-CAEA-46EA-9454-70E99F0A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r="22486" b="-3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Škola vaření: Domácí rychlé sushi bez masa | BezHladovění.cz">
            <a:extLst>
              <a:ext uri="{FF2B5EF4-FFF2-40B4-BE49-F238E27FC236}">
                <a16:creationId xmlns:a16="http://schemas.microsoft.com/office/drawing/2014/main" id="{EA8AB0F5-DCE9-4E66-AEE5-09F6CE200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8882" b="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8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72DB68C-6504-40C2-972A-913D55674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86" t="-13495" r="3905" b="-8477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6B92844-CB05-4EFC-8B5D-C7BC832C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22792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447AA-6CB8-4316-8752-35288CAC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Hirošima a Nagasaki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11731-8174-4E7E-9C97-1F7C86AD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8171"/>
            <a:ext cx="3073357" cy="435780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6. a 9. srpna 1945 byly svrženy na japonská města 2 atomové bomby;</a:t>
            </a:r>
          </a:p>
          <a:p>
            <a:r>
              <a:rPr lang="cs-CZ" sz="2400" dirty="0"/>
              <a:t>Japonci odmítali kapitulaci;</a:t>
            </a:r>
          </a:p>
          <a:p>
            <a:r>
              <a:rPr lang="cs-CZ" sz="2400" dirty="0"/>
              <a:t>Odveta za </a:t>
            </a:r>
            <a:r>
              <a:rPr lang="cs-CZ" sz="2400" dirty="0" err="1"/>
              <a:t>Pearl</a:t>
            </a:r>
            <a:r>
              <a:rPr lang="cs-CZ" sz="2400" dirty="0"/>
              <a:t> </a:t>
            </a:r>
            <a:r>
              <a:rPr lang="cs-CZ" sz="2400" dirty="0" err="1"/>
              <a:t>Harbor</a:t>
            </a:r>
            <a:r>
              <a:rPr lang="cs-CZ" sz="2400" dirty="0"/>
              <a:t>;</a:t>
            </a:r>
          </a:p>
          <a:p>
            <a:r>
              <a:rPr lang="cs-CZ" sz="2400" dirty="0"/>
              <a:t>Psychologický účinek a mezinárodní publicita;</a:t>
            </a:r>
          </a:p>
          <a:p>
            <a:r>
              <a:rPr lang="cs-CZ" sz="2400" dirty="0"/>
              <a:t>Zastrašení Ruska proti expanzi v západní Evropě.</a:t>
            </a:r>
          </a:p>
        </p:txBody>
      </p:sp>
    </p:spTree>
    <p:extLst>
      <p:ext uri="{BB962C8B-B14F-4D97-AF65-F5344CB8AC3E}">
        <p14:creationId xmlns:p14="http://schemas.microsoft.com/office/powerpoint/2010/main" val="27285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20446D-7B2E-4C40-83BD-4EFAE10C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88394"/>
            <a:ext cx="5221266" cy="1344975"/>
          </a:xfrm>
        </p:spPr>
        <p:txBody>
          <a:bodyPr>
            <a:normAutofit/>
          </a:bodyPr>
          <a:lstStyle/>
          <a:p>
            <a:r>
              <a:rPr lang="cs-CZ" sz="4000" b="1">
                <a:latin typeface="Arial" panose="020B0604020202020204" pitchFamily="34" charset="0"/>
                <a:cs typeface="Arial" panose="020B0604020202020204" pitchFamily="34" charset="0"/>
              </a:rPr>
              <a:t>Čína (Čínská lidová republika)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113D0-B3DC-49CC-805A-28972745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24502"/>
            <a:ext cx="5235490" cy="4424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totalitní systém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komunistickou stranou,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miliardy obyvatel, právo veta OSN;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povoleno soukromé podnikání, překotný hospodářský růst (3.místo na světě);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hutnictví, auta, petrochemie, textilní průmysl;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kosmický a jaderný program;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porušování lidských práv, problémy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ekologií, špionáže v zahraničí;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Nejstarší historická civilizace /papír, hedvábí, čaj, těstoviny, porcelán/;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velká čínská zeď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/symbol/, příroda, památky;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 Číny Panda, jídlo, čaj, medicína.</a:t>
            </a:r>
          </a:p>
          <a:p>
            <a:endParaRPr lang="cs-CZ" sz="1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5D170E7-D206-4906-8AFD-F2FA6224F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b="-557"/>
          <a:stretch/>
        </p:blipFill>
        <p:spPr bwMode="auto">
          <a:xfrm>
            <a:off x="6646861" y="0"/>
            <a:ext cx="5201429" cy="40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7BE4554-A42B-4F4A-9566-573034C5A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231"/>
          <a:stretch/>
        </p:blipFill>
        <p:spPr>
          <a:xfrm>
            <a:off x="7149830" y="4087898"/>
            <a:ext cx="4435813" cy="27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2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64C9076-F506-4D1A-A2C3-E238F44A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563895"/>
            <a:ext cx="4109346" cy="1777829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/>
              <a:t>Velká čínská zeď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FD50BE0-4C66-4607-BB4A-F3450AD62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Čína, den 3. - Velká čínská zeď | Spolu cestou">
            <a:extLst>
              <a:ext uri="{FF2B5EF4-FFF2-40B4-BE49-F238E27FC236}">
                <a16:creationId xmlns:a16="http://schemas.microsoft.com/office/drawing/2014/main" id="{2AA56C5D-9E20-4F76-8B5D-C649BB303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4210D-C1F6-49C2-B292-1AD49380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477" y="4571423"/>
            <a:ext cx="6211843" cy="1770300"/>
          </a:xfrm>
        </p:spPr>
        <p:txBody>
          <a:bodyPr anchor="ctr">
            <a:noAutofit/>
          </a:bodyPr>
          <a:lstStyle/>
          <a:p>
            <a:r>
              <a:rPr lang="cs-CZ" sz="2000" dirty="0"/>
              <a:t>Symbol Číny, památka UNESCO, nejdelší stavba světa;</a:t>
            </a:r>
          </a:p>
          <a:p>
            <a:r>
              <a:rPr lang="cs-CZ" sz="2000" dirty="0"/>
              <a:t>Celková délka s odbočkami až 9 000 km (až 21 000 km);</a:t>
            </a:r>
          </a:p>
          <a:p>
            <a:r>
              <a:rPr lang="cs-CZ" sz="2000" dirty="0"/>
              <a:t>Ochrana Číny před mongolskými nájezdy;</a:t>
            </a:r>
          </a:p>
          <a:p>
            <a:r>
              <a:rPr lang="cs-CZ" sz="2000" dirty="0"/>
              <a:t>Různé materiály v místě zdroje</a:t>
            </a:r>
          </a:p>
        </p:txBody>
      </p:sp>
    </p:spTree>
    <p:extLst>
      <p:ext uri="{BB962C8B-B14F-4D97-AF65-F5344CB8AC3E}">
        <p14:creationId xmlns:p14="http://schemas.microsoft.com/office/powerpoint/2010/main" val="281107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479</Words>
  <Application>Microsoft Office PowerPoint</Application>
  <PresentationFormat>Širokoúhlá obrazovka</PresentationFormat>
  <Paragraphs>53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Východní Asie  (Dálný Východ)</vt:lpstr>
      <vt:lpstr>Regiony Asie Geografické rozdělení</vt:lpstr>
      <vt:lpstr>Prezentace aplikace PowerPoint</vt:lpstr>
      <vt:lpstr>Japonsko „Země vycházejícího  slunce“</vt:lpstr>
      <vt:lpstr>Japonsko</vt:lpstr>
      <vt:lpstr>Hirošima a Nagasaki</vt:lpstr>
      <vt:lpstr>Čína (Čínská lidová republika)</vt:lpstr>
      <vt:lpstr>Velká čínská zeď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Východní Asie</dc:title>
  <dc:creator>petr coufal</dc:creator>
  <cp:lastModifiedBy>petr coufal</cp:lastModifiedBy>
  <cp:revision>3</cp:revision>
  <dcterms:created xsi:type="dcterms:W3CDTF">2020-08-28T16:30:18Z</dcterms:created>
  <dcterms:modified xsi:type="dcterms:W3CDTF">2020-08-29T12:05:57Z</dcterms:modified>
</cp:coreProperties>
</file>