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3" r:id="rId10"/>
    <p:sldId id="266" r:id="rId11"/>
    <p:sldId id="282" r:id="rId12"/>
    <p:sldId id="296" r:id="rId13"/>
    <p:sldId id="295" r:id="rId14"/>
    <p:sldId id="297" r:id="rId15"/>
    <p:sldId id="294" r:id="rId16"/>
    <p:sldId id="280" r:id="rId17"/>
    <p:sldId id="281" r:id="rId18"/>
    <p:sldId id="260" r:id="rId19"/>
    <p:sldId id="283" r:id="rId20"/>
    <p:sldId id="284" r:id="rId21"/>
    <p:sldId id="285" r:id="rId22"/>
    <p:sldId id="286" r:id="rId23"/>
    <p:sldId id="287" r:id="rId24"/>
    <p:sldId id="267" r:id="rId25"/>
    <p:sldId id="289" r:id="rId26"/>
    <p:sldId id="290" r:id="rId27"/>
    <p:sldId id="291" r:id="rId28"/>
    <p:sldId id="292" r:id="rId29"/>
    <p:sldId id="293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AFD8E-C4F8-4C8E-A976-D6A568FE10D7}" v="40" dt="2023-01-08T16:05:07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F93AFD8E-C4F8-4C8E-A976-D6A568FE10D7}"/>
    <pc:docChg chg="undo custSel addSld modSld sldOrd">
      <pc:chgData name="Coufal Petr" userId="76484aeb-9507-44c9-a583-612a370dac90" providerId="ADAL" clId="{F93AFD8E-C4F8-4C8E-A976-D6A568FE10D7}" dt="2023-01-08T16:05:07.233" v="562" actId="1076"/>
      <pc:docMkLst>
        <pc:docMk/>
      </pc:docMkLst>
      <pc:sldChg chg="modSp mod">
        <pc:chgData name="Coufal Petr" userId="76484aeb-9507-44c9-a583-612a370dac90" providerId="ADAL" clId="{F93AFD8E-C4F8-4C8E-A976-D6A568FE10D7}" dt="2022-12-11T14:41:43.082" v="105" actId="1076"/>
        <pc:sldMkLst>
          <pc:docMk/>
          <pc:sldMk cId="3359623801" sldId="257"/>
        </pc:sldMkLst>
        <pc:spChg chg="mod">
          <ac:chgData name="Coufal Petr" userId="76484aeb-9507-44c9-a583-612a370dac90" providerId="ADAL" clId="{F93AFD8E-C4F8-4C8E-A976-D6A568FE10D7}" dt="2022-12-11T14:41:03.635" v="99" actId="14100"/>
          <ac:spMkLst>
            <pc:docMk/>
            <pc:sldMk cId="3359623801" sldId="257"/>
            <ac:spMk id="2" creationId="{AFD387AD-CA38-46E8-B404-A7B04373A497}"/>
          </ac:spMkLst>
        </pc:spChg>
        <pc:spChg chg="mod">
          <ac:chgData name="Coufal Petr" userId="76484aeb-9507-44c9-a583-612a370dac90" providerId="ADAL" clId="{F93AFD8E-C4F8-4C8E-A976-D6A568FE10D7}" dt="2022-12-11T14:41:43.082" v="105" actId="1076"/>
          <ac:spMkLst>
            <pc:docMk/>
            <pc:sldMk cId="3359623801" sldId="257"/>
            <ac:spMk id="3" creationId="{33786886-3D81-4366-B867-972BCB71F50A}"/>
          </ac:spMkLst>
        </pc:spChg>
      </pc:sldChg>
      <pc:sldChg chg="addSp delSp modSp mod">
        <pc:chgData name="Coufal Petr" userId="76484aeb-9507-44c9-a583-612a370dac90" providerId="ADAL" clId="{F93AFD8E-C4F8-4C8E-A976-D6A568FE10D7}" dt="2023-01-08T13:30:41.110" v="222" actId="14100"/>
        <pc:sldMkLst>
          <pc:docMk/>
          <pc:sldMk cId="1247981535" sldId="258"/>
        </pc:sldMkLst>
        <pc:spChg chg="mod">
          <ac:chgData name="Coufal Petr" userId="76484aeb-9507-44c9-a583-612a370dac90" providerId="ADAL" clId="{F93AFD8E-C4F8-4C8E-A976-D6A568FE10D7}" dt="2023-01-08T13:30:41.110" v="222" actId="14100"/>
          <ac:spMkLst>
            <pc:docMk/>
            <pc:sldMk cId="1247981535" sldId="258"/>
            <ac:spMk id="2" creationId="{835A60A1-9182-4BF2-95AE-06D32CF52B22}"/>
          </ac:spMkLst>
        </pc:spChg>
        <pc:spChg chg="del mod">
          <ac:chgData name="Coufal Petr" userId="76484aeb-9507-44c9-a583-612a370dac90" providerId="ADAL" clId="{F93AFD8E-C4F8-4C8E-A976-D6A568FE10D7}" dt="2022-12-11T14:35:52.535" v="27" actId="478"/>
          <ac:spMkLst>
            <pc:docMk/>
            <pc:sldMk cId="1247981535" sldId="258"/>
            <ac:spMk id="3" creationId="{B8DDE05A-5CA5-4CFE-86C6-76F71BA91240}"/>
          </ac:spMkLst>
        </pc:spChg>
        <pc:spChg chg="add mod">
          <ac:chgData name="Coufal Petr" userId="76484aeb-9507-44c9-a583-612a370dac90" providerId="ADAL" clId="{F93AFD8E-C4F8-4C8E-A976-D6A568FE10D7}" dt="2022-12-11T14:39:01.731" v="77" actId="1076"/>
          <ac:spMkLst>
            <pc:docMk/>
            <pc:sldMk cId="1247981535" sldId="258"/>
            <ac:spMk id="5" creationId="{88027836-6031-EA17-F6C1-3B5AAB9E1466}"/>
          </ac:spMkLst>
        </pc:spChg>
        <pc:spChg chg="mod">
          <ac:chgData name="Coufal Petr" userId="76484aeb-9507-44c9-a583-612a370dac90" providerId="ADAL" clId="{F93AFD8E-C4F8-4C8E-A976-D6A568FE10D7}" dt="2022-12-11T14:38:34.490" v="75" actId="1076"/>
          <ac:spMkLst>
            <pc:docMk/>
            <pc:sldMk cId="1247981535" sldId="258"/>
            <ac:spMk id="10" creationId="{030A9FCD-B9E4-49FA-916B-3B62A8733E10}"/>
          </ac:spMkLst>
        </pc:spChg>
      </pc:sldChg>
      <pc:sldChg chg="modSp mod">
        <pc:chgData name="Coufal Petr" userId="76484aeb-9507-44c9-a583-612a370dac90" providerId="ADAL" clId="{F93AFD8E-C4F8-4C8E-A976-D6A568FE10D7}" dt="2022-12-11T14:40:47.922" v="97" actId="1076"/>
        <pc:sldMkLst>
          <pc:docMk/>
          <pc:sldMk cId="3334753182" sldId="259"/>
        </pc:sldMkLst>
        <pc:spChg chg="mod">
          <ac:chgData name="Coufal Petr" userId="76484aeb-9507-44c9-a583-612a370dac90" providerId="ADAL" clId="{F93AFD8E-C4F8-4C8E-A976-D6A568FE10D7}" dt="2022-12-11T14:40:42.462" v="96" actId="1076"/>
          <ac:spMkLst>
            <pc:docMk/>
            <pc:sldMk cId="3334753182" sldId="259"/>
            <ac:spMk id="2" creationId="{835A60A1-9182-4BF2-95AE-06D32CF52B22}"/>
          </ac:spMkLst>
        </pc:spChg>
        <pc:spChg chg="mod">
          <ac:chgData name="Coufal Petr" userId="76484aeb-9507-44c9-a583-612a370dac90" providerId="ADAL" clId="{F93AFD8E-C4F8-4C8E-A976-D6A568FE10D7}" dt="2022-12-11T14:40:47.922" v="97" actId="1076"/>
          <ac:spMkLst>
            <pc:docMk/>
            <pc:sldMk cId="3334753182" sldId="259"/>
            <ac:spMk id="3" creationId="{B8DDE05A-5CA5-4CFE-86C6-76F71BA91240}"/>
          </ac:spMkLst>
        </pc:spChg>
        <pc:spChg chg="mod">
          <ac:chgData name="Coufal Petr" userId="76484aeb-9507-44c9-a583-612a370dac90" providerId="ADAL" clId="{F93AFD8E-C4F8-4C8E-A976-D6A568FE10D7}" dt="2022-12-11T14:39:22.024" v="79" actId="1076"/>
          <ac:spMkLst>
            <pc:docMk/>
            <pc:sldMk cId="3334753182" sldId="259"/>
            <ac:spMk id="10" creationId="{030A9FCD-B9E4-49FA-916B-3B62A8733E10}"/>
          </ac:spMkLst>
        </pc:spChg>
      </pc:sldChg>
      <pc:sldChg chg="modSp mod">
        <pc:chgData name="Coufal Petr" userId="76484aeb-9507-44c9-a583-612a370dac90" providerId="ADAL" clId="{F93AFD8E-C4F8-4C8E-A976-D6A568FE10D7}" dt="2023-01-08T13:44:20.440" v="250" actId="207"/>
        <pc:sldMkLst>
          <pc:docMk/>
          <pc:sldMk cId="0" sldId="261"/>
        </pc:sldMkLst>
        <pc:spChg chg="mod">
          <ac:chgData name="Coufal Petr" userId="76484aeb-9507-44c9-a583-612a370dac90" providerId="ADAL" clId="{F93AFD8E-C4F8-4C8E-A976-D6A568FE10D7}" dt="2023-01-08T13:43:58.741" v="245" actId="2711"/>
          <ac:spMkLst>
            <pc:docMk/>
            <pc:sldMk cId="0" sldId="261"/>
            <ac:spMk id="3074" creationId="{50DA5D0C-8CCF-4EAA-99A9-7EF3426456A2}"/>
          </ac:spMkLst>
        </pc:spChg>
        <pc:spChg chg="mod">
          <ac:chgData name="Coufal Petr" userId="76484aeb-9507-44c9-a583-612a370dac90" providerId="ADAL" clId="{F93AFD8E-C4F8-4C8E-A976-D6A568FE10D7}" dt="2023-01-08T13:44:20.440" v="250" actId="207"/>
          <ac:spMkLst>
            <pc:docMk/>
            <pc:sldMk cId="0" sldId="261"/>
            <ac:spMk id="3075" creationId="{3B010CFF-CE81-48ED-9A92-C59CE1B755B5}"/>
          </ac:spMkLst>
        </pc:spChg>
        <pc:picChg chg="mod">
          <ac:chgData name="Coufal Petr" userId="76484aeb-9507-44c9-a583-612a370dac90" providerId="ADAL" clId="{F93AFD8E-C4F8-4C8E-A976-D6A568FE10D7}" dt="2023-01-08T13:43:49.655" v="244" actId="1076"/>
          <ac:picMkLst>
            <pc:docMk/>
            <pc:sldMk cId="0" sldId="261"/>
            <ac:picMk id="3077" creationId="{C2454C18-C2CD-4C92-9C75-01A88179B0E7}"/>
          </ac:picMkLst>
        </pc:picChg>
        <pc:picChg chg="mod">
          <ac:chgData name="Coufal Petr" userId="76484aeb-9507-44c9-a583-612a370dac90" providerId="ADAL" clId="{F93AFD8E-C4F8-4C8E-A976-D6A568FE10D7}" dt="2023-01-08T13:43:47.975" v="243" actId="1076"/>
          <ac:picMkLst>
            <pc:docMk/>
            <pc:sldMk cId="0" sldId="261"/>
            <ac:picMk id="3079" creationId="{4D059EE4-6DB2-4010-88D1-09CF9F442E59}"/>
          </ac:picMkLst>
        </pc:picChg>
      </pc:sldChg>
      <pc:sldChg chg="modSp mod">
        <pc:chgData name="Coufal Petr" userId="76484aeb-9507-44c9-a583-612a370dac90" providerId="ADAL" clId="{F93AFD8E-C4F8-4C8E-A976-D6A568FE10D7}" dt="2023-01-08T13:43:37.235" v="241" actId="14100"/>
        <pc:sldMkLst>
          <pc:docMk/>
          <pc:sldMk cId="0" sldId="262"/>
        </pc:sldMkLst>
        <pc:spChg chg="mod">
          <ac:chgData name="Coufal Petr" userId="76484aeb-9507-44c9-a583-612a370dac90" providerId="ADAL" clId="{F93AFD8E-C4F8-4C8E-A976-D6A568FE10D7}" dt="2023-01-08T13:42:38.654" v="233" actId="1076"/>
          <ac:spMkLst>
            <pc:docMk/>
            <pc:sldMk cId="0" sldId="262"/>
            <ac:spMk id="4098" creationId="{CC4C6502-6E56-421A-AABE-4C2F3CABF79E}"/>
          </ac:spMkLst>
        </pc:spChg>
        <pc:spChg chg="mod ord">
          <ac:chgData name="Coufal Petr" userId="76484aeb-9507-44c9-a583-612a370dac90" providerId="ADAL" clId="{F93AFD8E-C4F8-4C8E-A976-D6A568FE10D7}" dt="2023-01-08T13:43:37.235" v="241" actId="14100"/>
          <ac:spMkLst>
            <pc:docMk/>
            <pc:sldMk cId="0" sldId="262"/>
            <ac:spMk id="4099" creationId="{F18ED305-1592-4F82-839A-3DF524821A65}"/>
          </ac:spMkLst>
        </pc:spChg>
        <pc:picChg chg="mod">
          <ac:chgData name="Coufal Petr" userId="76484aeb-9507-44c9-a583-612a370dac90" providerId="ADAL" clId="{F93AFD8E-C4F8-4C8E-A976-D6A568FE10D7}" dt="2023-01-08T13:42:03.567" v="224" actId="1076"/>
          <ac:picMkLst>
            <pc:docMk/>
            <pc:sldMk cId="0" sldId="262"/>
            <ac:picMk id="4101" creationId="{A8C39302-DB2B-475C-B36D-49F9BE7DCAC9}"/>
          </ac:picMkLst>
        </pc:picChg>
      </pc:sldChg>
      <pc:sldChg chg="modSp ord">
        <pc:chgData name="Coufal Petr" userId="76484aeb-9507-44c9-a583-612a370dac90" providerId="ADAL" clId="{F93AFD8E-C4F8-4C8E-A976-D6A568FE10D7}" dt="2022-12-11T14:46:47.589" v="164" actId="1076"/>
        <pc:sldMkLst>
          <pc:docMk/>
          <pc:sldMk cId="0" sldId="263"/>
        </pc:sldMkLst>
        <pc:picChg chg="mod">
          <ac:chgData name="Coufal Petr" userId="76484aeb-9507-44c9-a583-612a370dac90" providerId="ADAL" clId="{F93AFD8E-C4F8-4C8E-A976-D6A568FE10D7}" dt="2022-12-11T14:46:47.589" v="164" actId="1076"/>
          <ac:picMkLst>
            <pc:docMk/>
            <pc:sldMk cId="0" sldId="263"/>
            <ac:picMk id="5128" creationId="{BAB990F2-66C0-4D5C-8797-E2A9DE8A7294}"/>
          </ac:picMkLst>
        </pc:picChg>
      </pc:sldChg>
      <pc:sldChg chg="modSp mod">
        <pc:chgData name="Coufal Petr" userId="76484aeb-9507-44c9-a583-612a370dac90" providerId="ADAL" clId="{F93AFD8E-C4F8-4C8E-A976-D6A568FE10D7}" dt="2023-01-08T13:45:56.891" v="265" actId="20577"/>
        <pc:sldMkLst>
          <pc:docMk/>
          <pc:sldMk cId="0" sldId="264"/>
        </pc:sldMkLst>
        <pc:spChg chg="mod">
          <ac:chgData name="Coufal Petr" userId="76484aeb-9507-44c9-a583-612a370dac90" providerId="ADAL" clId="{F93AFD8E-C4F8-4C8E-A976-D6A568FE10D7}" dt="2023-01-08T13:44:50.828" v="251" actId="1076"/>
          <ac:spMkLst>
            <pc:docMk/>
            <pc:sldMk cId="0" sldId="264"/>
            <ac:spMk id="6146" creationId="{AE09DFA1-1F9E-4663-9197-251FB415A308}"/>
          </ac:spMkLst>
        </pc:spChg>
        <pc:spChg chg="mod">
          <ac:chgData name="Coufal Petr" userId="76484aeb-9507-44c9-a583-612a370dac90" providerId="ADAL" clId="{F93AFD8E-C4F8-4C8E-A976-D6A568FE10D7}" dt="2023-01-08T13:45:56.891" v="265" actId="20577"/>
          <ac:spMkLst>
            <pc:docMk/>
            <pc:sldMk cId="0" sldId="264"/>
            <ac:spMk id="6147" creationId="{A7093FE4-EEE7-4F61-841F-371567246E1B}"/>
          </ac:spMkLst>
        </pc:spChg>
        <pc:picChg chg="mod">
          <ac:chgData name="Coufal Petr" userId="76484aeb-9507-44c9-a583-612a370dac90" providerId="ADAL" clId="{F93AFD8E-C4F8-4C8E-A976-D6A568FE10D7}" dt="2023-01-08T13:45:07.889" v="253" actId="1076"/>
          <ac:picMkLst>
            <pc:docMk/>
            <pc:sldMk cId="0" sldId="264"/>
            <ac:picMk id="7173" creationId="{0E236C89-4688-490A-B222-814020137EDF}"/>
          </ac:picMkLst>
        </pc:picChg>
      </pc:sldChg>
      <pc:sldChg chg="modSp mod">
        <pc:chgData name="Coufal Petr" userId="76484aeb-9507-44c9-a583-612a370dac90" providerId="ADAL" clId="{F93AFD8E-C4F8-4C8E-A976-D6A568FE10D7}" dt="2022-12-11T14:45:44.147" v="162" actId="1076"/>
        <pc:sldMkLst>
          <pc:docMk/>
          <pc:sldMk cId="0" sldId="265"/>
        </pc:sldMkLst>
        <pc:spChg chg="mod">
          <ac:chgData name="Coufal Petr" userId="76484aeb-9507-44c9-a583-612a370dac90" providerId="ADAL" clId="{F93AFD8E-C4F8-4C8E-A976-D6A568FE10D7}" dt="2022-12-11T14:45:44.147" v="162" actId="1076"/>
          <ac:spMkLst>
            <pc:docMk/>
            <pc:sldMk cId="0" sldId="265"/>
            <ac:spMk id="7170" creationId="{510F54BA-92F2-43B7-85AF-1E957C3E2A7F}"/>
          </ac:spMkLst>
        </pc:spChg>
        <pc:spChg chg="mod">
          <ac:chgData name="Coufal Petr" userId="76484aeb-9507-44c9-a583-612a370dac90" providerId="ADAL" clId="{F93AFD8E-C4F8-4C8E-A976-D6A568FE10D7}" dt="2022-12-11T14:45:41.192" v="161" actId="1076"/>
          <ac:spMkLst>
            <pc:docMk/>
            <pc:sldMk cId="0" sldId="265"/>
            <ac:spMk id="7171" creationId="{4A1B58B3-AC8C-4FCF-9DF4-B05EF367F3C0}"/>
          </ac:spMkLst>
        </pc:spChg>
      </pc:sldChg>
      <pc:sldChg chg="modSp mod">
        <pc:chgData name="Coufal Petr" userId="76484aeb-9507-44c9-a583-612a370dac90" providerId="ADAL" clId="{F93AFD8E-C4F8-4C8E-A976-D6A568FE10D7}" dt="2023-01-08T16:04:27.916" v="561" actId="20577"/>
        <pc:sldMkLst>
          <pc:docMk/>
          <pc:sldMk cId="0" sldId="267"/>
        </pc:sldMkLst>
        <pc:spChg chg="mod">
          <ac:chgData name="Coufal Petr" userId="76484aeb-9507-44c9-a583-612a370dac90" providerId="ADAL" clId="{F93AFD8E-C4F8-4C8E-A976-D6A568FE10D7}" dt="2023-01-08T16:03:49.286" v="551" actId="403"/>
          <ac:spMkLst>
            <pc:docMk/>
            <pc:sldMk cId="0" sldId="267"/>
            <ac:spMk id="2" creationId="{DAB6A71C-12D7-4AB6-8FE9-42DAE173E13B}"/>
          </ac:spMkLst>
        </pc:spChg>
        <pc:spChg chg="mod">
          <ac:chgData name="Coufal Petr" userId="76484aeb-9507-44c9-a583-612a370dac90" providerId="ADAL" clId="{F93AFD8E-C4F8-4C8E-A976-D6A568FE10D7}" dt="2023-01-08T16:04:27.916" v="561" actId="20577"/>
          <ac:spMkLst>
            <pc:docMk/>
            <pc:sldMk cId="0" sldId="267"/>
            <ac:spMk id="8195" creationId="{1C955600-D7E6-4109-A17C-1AC42772EB7A}"/>
          </ac:spMkLst>
        </pc:spChg>
      </pc:sldChg>
      <pc:sldChg chg="modSp mod ord">
        <pc:chgData name="Coufal Petr" userId="76484aeb-9507-44c9-a583-612a370dac90" providerId="ADAL" clId="{F93AFD8E-C4F8-4C8E-A976-D6A568FE10D7}" dt="2023-01-08T14:01:22.657" v="401"/>
        <pc:sldMkLst>
          <pc:docMk/>
          <pc:sldMk cId="3110774531" sldId="280"/>
        </pc:sldMkLst>
        <pc:spChg chg="mod">
          <ac:chgData name="Coufal Petr" userId="76484aeb-9507-44c9-a583-612a370dac90" providerId="ADAL" clId="{F93AFD8E-C4F8-4C8E-A976-D6A568FE10D7}" dt="2023-01-08T14:00:22.294" v="389" actId="14100"/>
          <ac:spMkLst>
            <pc:docMk/>
            <pc:sldMk cId="3110774531" sldId="280"/>
            <ac:spMk id="2" creationId="{96D60803-7821-4190-817A-B9C1DF50C29A}"/>
          </ac:spMkLst>
        </pc:spChg>
        <pc:spChg chg="mod">
          <ac:chgData name="Coufal Petr" userId="76484aeb-9507-44c9-a583-612a370dac90" providerId="ADAL" clId="{F93AFD8E-C4F8-4C8E-A976-D6A568FE10D7}" dt="2023-01-08T14:01:00.351" v="399" actId="27636"/>
          <ac:spMkLst>
            <pc:docMk/>
            <pc:sldMk cId="3110774531" sldId="280"/>
            <ac:spMk id="3" creationId="{4091DA38-A68C-4FA3-A19B-513B26CEF622}"/>
          </ac:spMkLst>
        </pc:spChg>
        <pc:picChg chg="mod">
          <ac:chgData name="Coufal Petr" userId="76484aeb-9507-44c9-a583-612a370dac90" providerId="ADAL" clId="{F93AFD8E-C4F8-4C8E-A976-D6A568FE10D7}" dt="2023-01-08T14:00:27.807" v="391" actId="14100"/>
          <ac:picMkLst>
            <pc:docMk/>
            <pc:sldMk cId="3110774531" sldId="280"/>
            <ac:picMk id="23554" creationId="{DDE7F03F-A1EB-445F-87FA-E0BF36694055}"/>
          </ac:picMkLst>
        </pc:picChg>
      </pc:sldChg>
      <pc:sldChg chg="modSp mod ord">
        <pc:chgData name="Coufal Petr" userId="76484aeb-9507-44c9-a583-612a370dac90" providerId="ADAL" clId="{F93AFD8E-C4F8-4C8E-A976-D6A568FE10D7}" dt="2023-01-08T14:01:22.657" v="401"/>
        <pc:sldMkLst>
          <pc:docMk/>
          <pc:sldMk cId="1361388201" sldId="281"/>
        </pc:sldMkLst>
        <pc:spChg chg="mod">
          <ac:chgData name="Coufal Petr" userId="76484aeb-9507-44c9-a583-612a370dac90" providerId="ADAL" clId="{F93AFD8E-C4F8-4C8E-A976-D6A568FE10D7}" dt="2023-01-08T13:57:03.886" v="346" actId="403"/>
          <ac:spMkLst>
            <pc:docMk/>
            <pc:sldMk cId="1361388201" sldId="281"/>
            <ac:spMk id="2" creationId="{8AFE75E0-D1BB-4A8C-9643-DDEDA1CD089F}"/>
          </ac:spMkLst>
        </pc:spChg>
        <pc:spChg chg="mod">
          <ac:chgData name="Coufal Petr" userId="76484aeb-9507-44c9-a583-612a370dac90" providerId="ADAL" clId="{F93AFD8E-C4F8-4C8E-A976-D6A568FE10D7}" dt="2023-01-08T13:57:07.558" v="347" actId="1076"/>
          <ac:spMkLst>
            <pc:docMk/>
            <pc:sldMk cId="1361388201" sldId="281"/>
            <ac:spMk id="3" creationId="{3C028A1D-B337-41DD-8381-5E51BF6BA52A}"/>
          </ac:spMkLst>
        </pc:spChg>
      </pc:sldChg>
      <pc:sldChg chg="addSp modSp mod">
        <pc:chgData name="Coufal Petr" userId="76484aeb-9507-44c9-a583-612a370dac90" providerId="ADAL" clId="{F93AFD8E-C4F8-4C8E-A976-D6A568FE10D7}" dt="2023-01-08T13:48:57.887" v="311" actId="1076"/>
        <pc:sldMkLst>
          <pc:docMk/>
          <pc:sldMk cId="1226289498" sldId="282"/>
        </pc:sldMkLst>
        <pc:spChg chg="mod">
          <ac:chgData name="Coufal Petr" userId="76484aeb-9507-44c9-a583-612a370dac90" providerId="ADAL" clId="{F93AFD8E-C4F8-4C8E-A976-D6A568FE10D7}" dt="2022-12-11T14:47:39.795" v="173" actId="20577"/>
          <ac:spMkLst>
            <pc:docMk/>
            <pc:sldMk cId="1226289498" sldId="282"/>
            <ac:spMk id="2" creationId="{F11543C8-4D8F-4FDF-ADA1-5F8CF10CA353}"/>
          </ac:spMkLst>
        </pc:spChg>
        <pc:spChg chg="add mod">
          <ac:chgData name="Coufal Petr" userId="76484aeb-9507-44c9-a583-612a370dac90" providerId="ADAL" clId="{F93AFD8E-C4F8-4C8E-A976-D6A568FE10D7}" dt="2023-01-08T13:48:21.386" v="303" actId="20577"/>
          <ac:spMkLst>
            <pc:docMk/>
            <pc:sldMk cId="1226289498" sldId="282"/>
            <ac:spMk id="5" creationId="{9D22831A-C57A-BFBD-A907-9F41202411E7}"/>
          </ac:spMkLst>
        </pc:spChg>
        <pc:spChg chg="mod">
          <ac:chgData name="Coufal Petr" userId="76484aeb-9507-44c9-a583-612a370dac90" providerId="ADAL" clId="{F93AFD8E-C4F8-4C8E-A976-D6A568FE10D7}" dt="2023-01-08T13:48:53.685" v="310" actId="20577"/>
          <ac:spMkLst>
            <pc:docMk/>
            <pc:sldMk cId="1226289498" sldId="282"/>
            <ac:spMk id="8" creationId="{A6AE1A99-9C1E-40D8-8185-0A1928F4D203}"/>
          </ac:spMkLst>
        </pc:spChg>
        <pc:picChg chg="mod">
          <ac:chgData name="Coufal Petr" userId="76484aeb-9507-44c9-a583-612a370dac90" providerId="ADAL" clId="{F93AFD8E-C4F8-4C8E-A976-D6A568FE10D7}" dt="2023-01-08T13:48:57.887" v="311" actId="1076"/>
          <ac:picMkLst>
            <pc:docMk/>
            <pc:sldMk cId="1226289498" sldId="282"/>
            <ac:picMk id="14" creationId="{88FED1BA-1923-4368-B879-0C071013B46E}"/>
          </ac:picMkLst>
        </pc:picChg>
      </pc:sldChg>
      <pc:sldChg chg="modSp mod">
        <pc:chgData name="Coufal Petr" userId="76484aeb-9507-44c9-a583-612a370dac90" providerId="ADAL" clId="{F93AFD8E-C4F8-4C8E-A976-D6A568FE10D7}" dt="2022-12-11T14:50:38.452" v="198" actId="166"/>
        <pc:sldMkLst>
          <pc:docMk/>
          <pc:sldMk cId="0" sldId="283"/>
        </pc:sldMkLst>
        <pc:spChg chg="mod ord">
          <ac:chgData name="Coufal Petr" userId="76484aeb-9507-44c9-a583-612a370dac90" providerId="ADAL" clId="{F93AFD8E-C4F8-4C8E-A976-D6A568FE10D7}" dt="2022-12-11T14:50:38.452" v="198" actId="166"/>
          <ac:spMkLst>
            <pc:docMk/>
            <pc:sldMk cId="0" sldId="283"/>
            <ac:spMk id="6147" creationId="{8BB241E8-B2C4-4344-8E02-CA532EC9E612}"/>
          </ac:spMkLst>
        </pc:spChg>
      </pc:sldChg>
      <pc:sldChg chg="modSp mod">
        <pc:chgData name="Coufal Petr" userId="76484aeb-9507-44c9-a583-612a370dac90" providerId="ADAL" clId="{F93AFD8E-C4F8-4C8E-A976-D6A568FE10D7}" dt="2023-01-08T16:02:27.647" v="534" actId="20577"/>
        <pc:sldMkLst>
          <pc:docMk/>
          <pc:sldMk cId="0" sldId="284"/>
        </pc:sldMkLst>
        <pc:spChg chg="mod">
          <ac:chgData name="Coufal Petr" userId="76484aeb-9507-44c9-a583-612a370dac90" providerId="ADAL" clId="{F93AFD8E-C4F8-4C8E-A976-D6A568FE10D7}" dt="2023-01-08T16:02:27.647" v="534" actId="20577"/>
          <ac:spMkLst>
            <pc:docMk/>
            <pc:sldMk cId="0" sldId="284"/>
            <ac:spMk id="4099" creationId="{BCD70EFA-41A9-4145-AFB0-8EE899484028}"/>
          </ac:spMkLst>
        </pc:spChg>
        <pc:spChg chg="mod">
          <ac:chgData name="Coufal Petr" userId="76484aeb-9507-44c9-a583-612a370dac90" providerId="ADAL" clId="{F93AFD8E-C4F8-4C8E-A976-D6A568FE10D7}" dt="2023-01-08T16:02:02.141" v="524" actId="2711"/>
          <ac:spMkLst>
            <pc:docMk/>
            <pc:sldMk cId="0" sldId="284"/>
            <ac:spMk id="7170" creationId="{3AEE66D8-E11A-492B-AEE9-C8A553126F33}"/>
          </ac:spMkLst>
        </pc:spChg>
      </pc:sldChg>
      <pc:sldChg chg="modSp mod">
        <pc:chgData name="Coufal Petr" userId="76484aeb-9507-44c9-a583-612a370dac90" providerId="ADAL" clId="{F93AFD8E-C4F8-4C8E-A976-D6A568FE10D7}" dt="2023-01-08T16:01:40.763" v="518" actId="14100"/>
        <pc:sldMkLst>
          <pc:docMk/>
          <pc:sldMk cId="0" sldId="285"/>
        </pc:sldMkLst>
        <pc:spChg chg="mod">
          <ac:chgData name="Coufal Petr" userId="76484aeb-9507-44c9-a583-612a370dac90" providerId="ADAL" clId="{F93AFD8E-C4F8-4C8E-A976-D6A568FE10D7}" dt="2023-01-08T16:01:40.763" v="518" actId="14100"/>
          <ac:spMkLst>
            <pc:docMk/>
            <pc:sldMk cId="0" sldId="285"/>
            <ac:spMk id="5123" creationId="{4768C121-BE07-44A9-A836-682FAA716605}"/>
          </ac:spMkLst>
        </pc:spChg>
        <pc:spChg chg="mod ord">
          <ac:chgData name="Coufal Petr" userId="76484aeb-9507-44c9-a583-612a370dac90" providerId="ADAL" clId="{F93AFD8E-C4F8-4C8E-A976-D6A568FE10D7}" dt="2023-01-08T16:00:53.183" v="508" actId="1076"/>
          <ac:spMkLst>
            <pc:docMk/>
            <pc:sldMk cId="0" sldId="285"/>
            <ac:spMk id="8194" creationId="{5C66B24D-9EE5-4C8C-8A92-595DC674CC68}"/>
          </ac:spMkLst>
        </pc:spChg>
      </pc:sldChg>
      <pc:sldChg chg="modSp mod">
        <pc:chgData name="Coufal Petr" userId="76484aeb-9507-44c9-a583-612a370dac90" providerId="ADAL" clId="{F93AFD8E-C4F8-4C8E-A976-D6A568FE10D7}" dt="2023-01-08T16:02:38.370" v="535" actId="113"/>
        <pc:sldMkLst>
          <pc:docMk/>
          <pc:sldMk cId="0" sldId="286"/>
        </pc:sldMkLst>
        <pc:spChg chg="mod">
          <ac:chgData name="Coufal Petr" userId="76484aeb-9507-44c9-a583-612a370dac90" providerId="ADAL" clId="{F93AFD8E-C4F8-4C8E-A976-D6A568FE10D7}" dt="2023-01-08T16:02:38.370" v="535" actId="113"/>
          <ac:spMkLst>
            <pc:docMk/>
            <pc:sldMk cId="0" sldId="286"/>
            <ac:spMk id="6147" creationId="{C24448FA-6CAE-49C4-A43E-E00E13DF829F}"/>
          </ac:spMkLst>
        </pc:spChg>
        <pc:spChg chg="mod">
          <ac:chgData name="Coufal Petr" userId="76484aeb-9507-44c9-a583-612a370dac90" providerId="ADAL" clId="{F93AFD8E-C4F8-4C8E-A976-D6A568FE10D7}" dt="2023-01-08T16:00:02.950" v="499" actId="403"/>
          <ac:spMkLst>
            <pc:docMk/>
            <pc:sldMk cId="0" sldId="286"/>
            <ac:spMk id="9218" creationId="{3D6D28A4-720A-4A1B-A66E-2318B2DF60E2}"/>
          </ac:spMkLst>
        </pc:spChg>
      </pc:sldChg>
      <pc:sldChg chg="modSp mod">
        <pc:chgData name="Coufal Petr" userId="76484aeb-9507-44c9-a583-612a370dac90" providerId="ADAL" clId="{F93AFD8E-C4F8-4C8E-A976-D6A568FE10D7}" dt="2023-01-08T16:03:28.181" v="548" actId="20577"/>
        <pc:sldMkLst>
          <pc:docMk/>
          <pc:sldMk cId="0" sldId="287"/>
        </pc:sldMkLst>
        <pc:spChg chg="mod">
          <ac:chgData name="Coufal Petr" userId="76484aeb-9507-44c9-a583-612a370dac90" providerId="ADAL" clId="{F93AFD8E-C4F8-4C8E-A976-D6A568FE10D7}" dt="2023-01-08T16:03:28.181" v="548" actId="20577"/>
          <ac:spMkLst>
            <pc:docMk/>
            <pc:sldMk cId="0" sldId="287"/>
            <ac:spMk id="7171" creationId="{5F600953-A2A0-45E1-9BC6-3A358EBE8060}"/>
          </ac:spMkLst>
        </pc:spChg>
        <pc:spChg chg="mod">
          <ac:chgData name="Coufal Petr" userId="76484aeb-9507-44c9-a583-612a370dac90" providerId="ADAL" clId="{F93AFD8E-C4F8-4C8E-A976-D6A568FE10D7}" dt="2023-01-08T16:03:17.431" v="546" actId="1076"/>
          <ac:spMkLst>
            <pc:docMk/>
            <pc:sldMk cId="0" sldId="287"/>
            <ac:spMk id="10242" creationId="{1591A824-F481-40AB-814F-C921E8D3A463}"/>
          </ac:spMkLst>
        </pc:spChg>
        <pc:picChg chg="mod">
          <ac:chgData name="Coufal Petr" userId="76484aeb-9507-44c9-a583-612a370dac90" providerId="ADAL" clId="{F93AFD8E-C4F8-4C8E-A976-D6A568FE10D7}" dt="2023-01-08T16:02:55.117" v="540" actId="1076"/>
          <ac:picMkLst>
            <pc:docMk/>
            <pc:sldMk cId="0" sldId="287"/>
            <ac:picMk id="7173" creationId="{BDD84359-87B3-4AD1-8728-7E59258D6A9A}"/>
          </ac:picMkLst>
        </pc:picChg>
      </pc:sldChg>
      <pc:sldChg chg="modSp">
        <pc:chgData name="Coufal Petr" userId="76484aeb-9507-44c9-a583-612a370dac90" providerId="ADAL" clId="{F93AFD8E-C4F8-4C8E-A976-D6A568FE10D7}" dt="2023-01-08T16:05:07.233" v="562" actId="1076"/>
        <pc:sldMkLst>
          <pc:docMk/>
          <pc:sldMk cId="532187147" sldId="290"/>
        </pc:sldMkLst>
        <pc:picChg chg="mod">
          <ac:chgData name="Coufal Petr" userId="76484aeb-9507-44c9-a583-612a370dac90" providerId="ADAL" clId="{F93AFD8E-C4F8-4C8E-A976-D6A568FE10D7}" dt="2023-01-08T16:05:07.233" v="562" actId="1076"/>
          <ac:picMkLst>
            <pc:docMk/>
            <pc:sldMk cId="532187147" sldId="290"/>
            <ac:picMk id="18438" creationId="{E927F215-08EA-42BC-A497-05D0F844463B}"/>
          </ac:picMkLst>
        </pc:picChg>
      </pc:sldChg>
      <pc:sldChg chg="modSp">
        <pc:chgData name="Coufal Petr" userId="76484aeb-9507-44c9-a583-612a370dac90" providerId="ADAL" clId="{F93AFD8E-C4F8-4C8E-A976-D6A568FE10D7}" dt="2022-12-10T13:49:30.914" v="21" actId="1076"/>
        <pc:sldMkLst>
          <pc:docMk/>
          <pc:sldMk cId="2440415879" sldId="293"/>
        </pc:sldMkLst>
        <pc:picChg chg="mod">
          <ac:chgData name="Coufal Petr" userId="76484aeb-9507-44c9-a583-612a370dac90" providerId="ADAL" clId="{F93AFD8E-C4F8-4C8E-A976-D6A568FE10D7}" dt="2022-12-10T13:49:30.914" v="21" actId="1076"/>
          <ac:picMkLst>
            <pc:docMk/>
            <pc:sldMk cId="2440415879" sldId="293"/>
            <ac:picMk id="21506" creationId="{5288769B-DD11-487D-9A65-F626EF3E8657}"/>
          </ac:picMkLst>
        </pc:picChg>
      </pc:sldChg>
      <pc:sldChg chg="addSp delSp modSp mod setBg">
        <pc:chgData name="Coufal Petr" userId="76484aeb-9507-44c9-a583-612a370dac90" providerId="ADAL" clId="{F93AFD8E-C4F8-4C8E-A976-D6A568FE10D7}" dt="2023-01-08T13:55:56.182" v="336" actId="207"/>
        <pc:sldMkLst>
          <pc:docMk/>
          <pc:sldMk cId="1182573634" sldId="294"/>
        </pc:sldMkLst>
        <pc:spChg chg="add mod">
          <ac:chgData name="Coufal Petr" userId="76484aeb-9507-44c9-a583-612a370dac90" providerId="ADAL" clId="{F93AFD8E-C4F8-4C8E-A976-D6A568FE10D7}" dt="2023-01-08T13:55:56.182" v="336" actId="207"/>
          <ac:spMkLst>
            <pc:docMk/>
            <pc:sldMk cId="1182573634" sldId="294"/>
            <ac:spMk id="4" creationId="{BC65ABE9-9DB7-5A24-2808-C0D6FCDEB375}"/>
          </ac:spMkLst>
        </pc:spChg>
        <pc:spChg chg="add">
          <ac:chgData name="Coufal Petr" userId="76484aeb-9507-44c9-a583-612a370dac90" providerId="ADAL" clId="{F93AFD8E-C4F8-4C8E-A976-D6A568FE10D7}" dt="2023-01-08T13:55:18.659" v="322" actId="26606"/>
          <ac:spMkLst>
            <pc:docMk/>
            <pc:sldMk cId="1182573634" sldId="294"/>
            <ac:spMk id="9" creationId="{5E39A796-BE83-48B1-B33F-35C4A32AAB57}"/>
          </ac:spMkLst>
        </pc:spChg>
        <pc:spChg chg="add">
          <ac:chgData name="Coufal Petr" userId="76484aeb-9507-44c9-a583-612a370dac90" providerId="ADAL" clId="{F93AFD8E-C4F8-4C8E-A976-D6A568FE10D7}" dt="2023-01-08T13:55:18.659" v="322" actId="26606"/>
          <ac:spMkLst>
            <pc:docMk/>
            <pc:sldMk cId="1182573634" sldId="294"/>
            <ac:spMk id="11" creationId="{72F84B47-E267-4194-8194-831DB7B5547F}"/>
          </ac:spMkLst>
        </pc:spChg>
        <pc:picChg chg="add mod ord">
          <ac:chgData name="Coufal Petr" userId="76484aeb-9507-44c9-a583-612a370dac90" providerId="ADAL" clId="{F93AFD8E-C4F8-4C8E-A976-D6A568FE10D7}" dt="2023-01-08T13:55:18.659" v="322" actId="26606"/>
          <ac:picMkLst>
            <pc:docMk/>
            <pc:sldMk cId="1182573634" sldId="294"/>
            <ac:picMk id="2" creationId="{5517C547-9BD3-12EF-49BD-EA865F64E783}"/>
          </ac:picMkLst>
        </pc:picChg>
        <pc:picChg chg="del">
          <ac:chgData name="Coufal Petr" userId="76484aeb-9507-44c9-a583-612a370dac90" providerId="ADAL" clId="{F93AFD8E-C4F8-4C8E-A976-D6A568FE10D7}" dt="2023-01-08T13:54:15.548" v="313" actId="478"/>
          <ac:picMkLst>
            <pc:docMk/>
            <pc:sldMk cId="1182573634" sldId="294"/>
            <ac:picMk id="22530" creationId="{20CCDDE1-830C-479C-9650-5CFBDA57D737}"/>
          </ac:picMkLst>
        </pc:picChg>
      </pc:sldChg>
      <pc:sldChg chg="addSp delSp modSp mod modAnim">
        <pc:chgData name="Coufal Petr" userId="76484aeb-9507-44c9-a583-612a370dac90" providerId="ADAL" clId="{F93AFD8E-C4F8-4C8E-A976-D6A568FE10D7}" dt="2023-01-08T14:09:26.722" v="454" actId="1076"/>
        <pc:sldMkLst>
          <pc:docMk/>
          <pc:sldMk cId="4122127100" sldId="295"/>
        </pc:sldMkLst>
        <pc:spChg chg="mod">
          <ac:chgData name="Coufal Petr" userId="76484aeb-9507-44c9-a583-612a370dac90" providerId="ADAL" clId="{F93AFD8E-C4F8-4C8E-A976-D6A568FE10D7}" dt="2023-01-08T14:08:59.309" v="447" actId="20577"/>
          <ac:spMkLst>
            <pc:docMk/>
            <pc:sldMk cId="4122127100" sldId="295"/>
            <ac:spMk id="2" creationId="{70EA94D3-A530-4E03-8DBE-0D9248C2C45D}"/>
          </ac:spMkLst>
        </pc:spChg>
        <pc:spChg chg="mod">
          <ac:chgData name="Coufal Petr" userId="76484aeb-9507-44c9-a583-612a370dac90" providerId="ADAL" clId="{F93AFD8E-C4F8-4C8E-A976-D6A568FE10D7}" dt="2023-01-08T14:09:26.722" v="454" actId="1076"/>
          <ac:spMkLst>
            <pc:docMk/>
            <pc:sldMk cId="4122127100" sldId="295"/>
            <ac:spMk id="3" creationId="{F5334E21-6350-463F-9080-EA1AD6DF7AED}"/>
          </ac:spMkLst>
        </pc:spChg>
        <pc:spChg chg="del">
          <ac:chgData name="Coufal Petr" userId="76484aeb-9507-44c9-a583-612a370dac90" providerId="ADAL" clId="{F93AFD8E-C4F8-4C8E-A976-D6A568FE10D7}" dt="2023-01-08T14:06:03.295" v="411" actId="26606"/>
          <ac:spMkLst>
            <pc:docMk/>
            <pc:sldMk cId="4122127100" sldId="295"/>
            <ac:spMk id="25608" creationId="{122F9423-F4B1-45D4-8445-E9991ECCBCCF}"/>
          </ac:spMkLst>
        </pc:spChg>
        <pc:spChg chg="add">
          <ac:chgData name="Coufal Petr" userId="76484aeb-9507-44c9-a583-612a370dac90" providerId="ADAL" clId="{F93AFD8E-C4F8-4C8E-A976-D6A568FE10D7}" dt="2023-01-08T14:06:03.295" v="411" actId="26606"/>
          <ac:spMkLst>
            <pc:docMk/>
            <pc:sldMk cId="4122127100" sldId="295"/>
            <ac:spMk id="25614" creationId="{F13C74B1-5B17-4795-BED0-7140497B445A}"/>
          </ac:spMkLst>
        </pc:spChg>
        <pc:spChg chg="add">
          <ac:chgData name="Coufal Petr" userId="76484aeb-9507-44c9-a583-612a370dac90" providerId="ADAL" clId="{F93AFD8E-C4F8-4C8E-A976-D6A568FE10D7}" dt="2023-01-08T14:06:03.295" v="411" actId="26606"/>
          <ac:spMkLst>
            <pc:docMk/>
            <pc:sldMk cId="4122127100" sldId="295"/>
            <ac:spMk id="25616" creationId="{D4974D33-8DC5-464E-8C6D-BE58F0669C17}"/>
          </ac:spMkLst>
        </pc:spChg>
        <pc:grpChg chg="del">
          <ac:chgData name="Coufal Petr" userId="76484aeb-9507-44c9-a583-612a370dac90" providerId="ADAL" clId="{F93AFD8E-C4F8-4C8E-A976-D6A568FE10D7}" dt="2023-01-08T14:06:03.295" v="411" actId="26606"/>
          <ac:grpSpMkLst>
            <pc:docMk/>
            <pc:sldMk cId="4122127100" sldId="295"/>
            <ac:grpSpMk id="25609" creationId="{770AE191-D2EA-45C9-A44D-830C188F74CB}"/>
          </ac:grpSpMkLst>
        </pc:grpChg>
        <pc:picChg chg="add mod">
          <ac:chgData name="Coufal Petr" userId="76484aeb-9507-44c9-a583-612a370dac90" providerId="ADAL" clId="{F93AFD8E-C4F8-4C8E-A976-D6A568FE10D7}" dt="2023-01-08T14:06:03.295" v="411" actId="26606"/>
          <ac:picMkLst>
            <pc:docMk/>
            <pc:sldMk cId="4122127100" sldId="295"/>
            <ac:picMk id="4" creationId="{5C6E43F3-FE33-CA4C-F0C8-7112240B062A}"/>
          </ac:picMkLst>
        </pc:picChg>
        <pc:picChg chg="del">
          <ac:chgData name="Coufal Petr" userId="76484aeb-9507-44c9-a583-612a370dac90" providerId="ADAL" clId="{F93AFD8E-C4F8-4C8E-A976-D6A568FE10D7}" dt="2023-01-08T14:05:12.983" v="402" actId="478"/>
          <ac:picMkLst>
            <pc:docMk/>
            <pc:sldMk cId="4122127100" sldId="295"/>
            <ac:picMk id="5" creationId="{94C385A1-2F17-4F61-B971-CD634824306D}"/>
          </ac:picMkLst>
        </pc:picChg>
        <pc:picChg chg="del mod">
          <ac:chgData name="Coufal Petr" userId="76484aeb-9507-44c9-a583-612a370dac90" providerId="ADAL" clId="{F93AFD8E-C4F8-4C8E-A976-D6A568FE10D7}" dt="2023-01-08T14:05:54.143" v="408" actId="478"/>
          <ac:picMkLst>
            <pc:docMk/>
            <pc:sldMk cId="4122127100" sldId="295"/>
            <ac:picMk id="25604" creationId="{DF8DA969-74D7-49D5-8A8D-EC2583C5E7BB}"/>
          </ac:picMkLst>
        </pc:picChg>
        <pc:picChg chg="del">
          <ac:chgData name="Coufal Petr" userId="76484aeb-9507-44c9-a583-612a370dac90" providerId="ADAL" clId="{F93AFD8E-C4F8-4C8E-A976-D6A568FE10D7}" dt="2023-01-08T13:56:02.577" v="337" actId="21"/>
          <ac:picMkLst>
            <pc:docMk/>
            <pc:sldMk cId="4122127100" sldId="295"/>
            <ac:picMk id="25606" creationId="{3DB34C20-E82A-4E68-91D4-86496EBA519E}"/>
          </ac:picMkLst>
        </pc:picChg>
      </pc:sldChg>
      <pc:sldChg chg="addSp delSp modSp new mod setBg">
        <pc:chgData name="Coufal Petr" userId="76484aeb-9507-44c9-a583-612a370dac90" providerId="ADAL" clId="{F93AFD8E-C4F8-4C8E-A976-D6A568FE10D7}" dt="2023-01-08T13:49:04.479" v="312" actId="1076"/>
        <pc:sldMkLst>
          <pc:docMk/>
          <pc:sldMk cId="4106921238" sldId="296"/>
        </pc:sldMkLst>
        <pc:spChg chg="del mod">
          <ac:chgData name="Coufal Petr" userId="76484aeb-9507-44c9-a583-612a370dac90" providerId="ADAL" clId="{F93AFD8E-C4F8-4C8E-A976-D6A568FE10D7}" dt="2023-01-08T13:24:43.038" v="216" actId="478"/>
          <ac:spMkLst>
            <pc:docMk/>
            <pc:sldMk cId="4106921238" sldId="296"/>
            <ac:spMk id="2" creationId="{AEAB4322-935E-CBE0-DB1E-9AD7DEB11F28}"/>
          </ac:spMkLst>
        </pc:spChg>
        <pc:spChg chg="del">
          <ac:chgData name="Coufal Petr" userId="76484aeb-9507-44c9-a583-612a370dac90" providerId="ADAL" clId="{F93AFD8E-C4F8-4C8E-A976-D6A568FE10D7}" dt="2023-01-08T13:24:25.187" v="213" actId="478"/>
          <ac:spMkLst>
            <pc:docMk/>
            <pc:sldMk cId="4106921238" sldId="296"/>
            <ac:spMk id="3" creationId="{F3B694EF-6DF9-D000-E5F6-3F0162F6FA55}"/>
          </ac:spMkLst>
        </pc:spChg>
        <pc:spChg chg="add del mod">
          <ac:chgData name="Coufal Petr" userId="76484aeb-9507-44c9-a583-612a370dac90" providerId="ADAL" clId="{F93AFD8E-C4F8-4C8E-A976-D6A568FE10D7}" dt="2023-01-08T13:24:46.622" v="217" actId="478"/>
          <ac:spMkLst>
            <pc:docMk/>
            <pc:sldMk cId="4106921238" sldId="296"/>
            <ac:spMk id="5" creationId="{FBB00734-64E4-097E-2F1F-8FB04FCFB47A}"/>
          </ac:spMkLst>
        </pc:spChg>
        <pc:spChg chg="add">
          <ac:chgData name="Coufal Petr" userId="76484aeb-9507-44c9-a583-612a370dac90" providerId="ADAL" clId="{F93AFD8E-C4F8-4C8E-A976-D6A568FE10D7}" dt="2023-01-08T13:24:57.268" v="219" actId="26606"/>
          <ac:spMkLst>
            <pc:docMk/>
            <pc:sldMk cId="4106921238" sldId="296"/>
            <ac:spMk id="1031" creationId="{F3060C83-F051-4F0E-ABAD-AA0DFC48B218}"/>
          </ac:spMkLst>
        </pc:spChg>
        <pc:spChg chg="add">
          <ac:chgData name="Coufal Petr" userId="76484aeb-9507-44c9-a583-612a370dac90" providerId="ADAL" clId="{F93AFD8E-C4F8-4C8E-A976-D6A568FE10D7}" dt="2023-01-08T13:24:57.268" v="219" actId="26606"/>
          <ac:spMkLst>
            <pc:docMk/>
            <pc:sldMk cId="4106921238" sldId="296"/>
            <ac:spMk id="1033" creationId="{83C98ABE-055B-441F-B07E-44F97F083C39}"/>
          </ac:spMkLst>
        </pc:spChg>
        <pc:spChg chg="add">
          <ac:chgData name="Coufal Petr" userId="76484aeb-9507-44c9-a583-612a370dac90" providerId="ADAL" clId="{F93AFD8E-C4F8-4C8E-A976-D6A568FE10D7}" dt="2023-01-08T13:24:57.268" v="219" actId="26606"/>
          <ac:spMkLst>
            <pc:docMk/>
            <pc:sldMk cId="4106921238" sldId="296"/>
            <ac:spMk id="1035" creationId="{29FDB030-9B49-4CED-8CCD-4D99382388AC}"/>
          </ac:spMkLst>
        </pc:spChg>
        <pc:spChg chg="add">
          <ac:chgData name="Coufal Petr" userId="76484aeb-9507-44c9-a583-612a370dac90" providerId="ADAL" clId="{F93AFD8E-C4F8-4C8E-A976-D6A568FE10D7}" dt="2023-01-08T13:24:57.268" v="219" actId="26606"/>
          <ac:spMkLst>
            <pc:docMk/>
            <pc:sldMk cId="4106921238" sldId="296"/>
            <ac:spMk id="1037" creationId="{3783CA14-24A1-485C-8B30-D6A5D87987AD}"/>
          </ac:spMkLst>
        </pc:spChg>
        <pc:spChg chg="add">
          <ac:chgData name="Coufal Petr" userId="76484aeb-9507-44c9-a583-612a370dac90" providerId="ADAL" clId="{F93AFD8E-C4F8-4C8E-A976-D6A568FE10D7}" dt="2023-01-08T13:24:57.268" v="219" actId="26606"/>
          <ac:spMkLst>
            <pc:docMk/>
            <pc:sldMk cId="4106921238" sldId="296"/>
            <ac:spMk id="1039" creationId="{9A97C86A-04D6-40F7-AE84-31AB43E6A846}"/>
          </ac:spMkLst>
        </pc:spChg>
        <pc:spChg chg="add">
          <ac:chgData name="Coufal Petr" userId="76484aeb-9507-44c9-a583-612a370dac90" providerId="ADAL" clId="{F93AFD8E-C4F8-4C8E-A976-D6A568FE10D7}" dt="2023-01-08T13:24:57.268" v="219" actId="26606"/>
          <ac:spMkLst>
            <pc:docMk/>
            <pc:sldMk cId="4106921238" sldId="296"/>
            <ac:spMk id="1041" creationId="{FF9F2414-84E8-453E-B1F3-389FDE8192D9}"/>
          </ac:spMkLst>
        </pc:spChg>
        <pc:spChg chg="add">
          <ac:chgData name="Coufal Petr" userId="76484aeb-9507-44c9-a583-612a370dac90" providerId="ADAL" clId="{F93AFD8E-C4F8-4C8E-A976-D6A568FE10D7}" dt="2023-01-08T13:24:57.268" v="219" actId="26606"/>
          <ac:spMkLst>
            <pc:docMk/>
            <pc:sldMk cId="4106921238" sldId="296"/>
            <ac:spMk id="1043" creationId="{3ECA69A1-7536-43AC-85EF-C7106179F5ED}"/>
          </ac:spMkLst>
        </pc:spChg>
        <pc:picChg chg="add mod">
          <ac:chgData name="Coufal Petr" userId="76484aeb-9507-44c9-a583-612a370dac90" providerId="ADAL" clId="{F93AFD8E-C4F8-4C8E-A976-D6A568FE10D7}" dt="2023-01-08T13:49:04.479" v="312" actId="1076"/>
          <ac:picMkLst>
            <pc:docMk/>
            <pc:sldMk cId="4106921238" sldId="296"/>
            <ac:picMk id="1026" creationId="{F2C12DCD-B4D7-4502-AF62-00F568A231D8}"/>
          </ac:picMkLst>
        </pc:picChg>
      </pc:sldChg>
      <pc:sldChg chg="addSp modSp add mod setBg">
        <pc:chgData name="Coufal Petr" userId="76484aeb-9507-44c9-a583-612a370dac90" providerId="ADAL" clId="{F93AFD8E-C4F8-4C8E-A976-D6A568FE10D7}" dt="2023-01-08T14:13:53.493" v="482" actId="20577"/>
        <pc:sldMkLst>
          <pc:docMk/>
          <pc:sldMk cId="2691113306" sldId="297"/>
        </pc:sldMkLst>
        <pc:spChg chg="mod">
          <ac:chgData name="Coufal Petr" userId="76484aeb-9507-44c9-a583-612a370dac90" providerId="ADAL" clId="{F93AFD8E-C4F8-4C8E-A976-D6A568FE10D7}" dt="2023-01-08T14:13:33.277" v="478" actId="26606"/>
          <ac:spMkLst>
            <pc:docMk/>
            <pc:sldMk cId="2691113306" sldId="297"/>
            <ac:spMk id="2" creationId="{00000000-0000-0000-0000-000000000000}"/>
          </ac:spMkLst>
        </pc:spChg>
        <pc:spChg chg="mod">
          <ac:chgData name="Coufal Petr" userId="76484aeb-9507-44c9-a583-612a370dac90" providerId="ADAL" clId="{F93AFD8E-C4F8-4C8E-A976-D6A568FE10D7}" dt="2023-01-08T14:13:53.493" v="482" actId="20577"/>
          <ac:spMkLst>
            <pc:docMk/>
            <pc:sldMk cId="2691113306" sldId="297"/>
            <ac:spMk id="3" creationId="{00000000-0000-0000-0000-000000000000}"/>
          </ac:spMkLst>
        </pc:spChg>
        <pc:spChg chg="add">
          <ac:chgData name="Coufal Petr" userId="76484aeb-9507-44c9-a583-612a370dac90" providerId="ADAL" clId="{F93AFD8E-C4F8-4C8E-A976-D6A568FE10D7}" dt="2023-01-08T14:13:33.277" v="478" actId="26606"/>
          <ac:spMkLst>
            <pc:docMk/>
            <pc:sldMk cId="2691113306" sldId="297"/>
            <ac:spMk id="9" creationId="{4AC6B390-BC59-4F1D-A0EE-D71A92F0A0B2}"/>
          </ac:spMkLst>
        </pc:spChg>
        <pc:spChg chg="add">
          <ac:chgData name="Coufal Petr" userId="76484aeb-9507-44c9-a583-612a370dac90" providerId="ADAL" clId="{F93AFD8E-C4F8-4C8E-A976-D6A568FE10D7}" dt="2023-01-08T14:13:33.277" v="478" actId="26606"/>
          <ac:spMkLst>
            <pc:docMk/>
            <pc:sldMk cId="2691113306" sldId="297"/>
            <ac:spMk id="11" creationId="{B6C60D79-16F1-4C4B-B7E3-7634E7069CDE}"/>
          </ac:spMkLst>
        </pc:spChg>
        <pc:spChg chg="add">
          <ac:chgData name="Coufal Petr" userId="76484aeb-9507-44c9-a583-612a370dac90" providerId="ADAL" clId="{F93AFD8E-C4F8-4C8E-A976-D6A568FE10D7}" dt="2023-01-08T14:13:33.277" v="478" actId="26606"/>
          <ac:spMkLst>
            <pc:docMk/>
            <pc:sldMk cId="2691113306" sldId="297"/>
            <ac:spMk id="13" creationId="{426B127E-6498-4C77-9C9D-4553A5113B80}"/>
          </ac:spMkLst>
        </pc:spChg>
        <pc:picChg chg="mod ord">
          <ac:chgData name="Coufal Petr" userId="76484aeb-9507-44c9-a583-612a370dac90" providerId="ADAL" clId="{F93AFD8E-C4F8-4C8E-A976-D6A568FE10D7}" dt="2023-01-08T14:13:33.277" v="478" actId="26606"/>
          <ac:picMkLst>
            <pc:docMk/>
            <pc:sldMk cId="2691113306" sldId="297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DC8C4-E9F0-4145-B61E-EF5CDD1D4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7D1E8F-C798-4EFB-8C9A-C19DA2C59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74FD1E-FB5A-41C4-BF00-346D411B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D7D783-4270-454B-A3A2-2988E23C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516832-A6B5-4824-8B69-B0638269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3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6DEF6-7BDB-4B52-86AF-8E552388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30C21F-7065-4A18-8719-86EFFCEDD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986F45-A286-48AC-8378-3C9D2C14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F4C039-2476-4D6E-AD02-6C28BDF8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9B813E-E4D7-4126-86CC-0978724E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86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EA2C3DE-FC3A-40D8-8640-AFB074D9E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3679AA-E9FD-4845-A5DF-CC651FD8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35710F-EF65-4B89-977C-F7AE6502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A78DDD-A94B-46B0-B561-00EE9812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F86B7E-6276-4833-9B00-788EEAC3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31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82C9A-6182-47BB-B395-04D819A9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5770DF-AB99-4F5E-9FF6-19FA1CDFE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A5A8E8-15B6-4A61-9123-47ABF25E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FA4DB6-1B25-4651-ACB7-FB905D2D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EA0667-66B2-48F1-8C4E-BF77E15E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38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4C4F8-9913-4D7E-ADA5-6849D125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2F7056-5B94-44A8-AF89-F7342B569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6D9F25-6EF3-4B43-BA98-80C13301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F38606-6E8D-4138-9295-D440F54D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06F8FC-E0C7-4A8D-86D4-2BF3A9F1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89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60E06-A725-4EEC-9978-EEC753FE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EF139-BCE2-4767-A6BE-AE1CF9586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E47F41-8700-492E-B6A8-FBAA64DA3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A13656-E28C-47CB-ACA5-8E987C9A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FF1A8B-2BD6-4B51-AD17-4D6E158A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BB851E-A522-4519-85BB-421C4C29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37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2CA02-64A1-411C-A408-4D896829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B4CD50-B1B5-4C7F-8D46-75DCB701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44CACD-96C5-4A42-A411-EC1663B8F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248486-9351-41FA-BE39-4A9C5EB7C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C52B3C-9F7F-4184-8C04-840F88065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E8E949-0F2B-4BFE-87A7-C4555F70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8CA32A-D56D-4BE4-8A9F-6E049D90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9AB8192-2CAF-44CB-9263-4EA8615B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23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0D3B6-A6A8-403B-AEF9-25DA35CB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2142C9-9360-48E9-89AC-1B98D220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41D2EA-66BD-4841-872E-E66F53FC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BB4D15-A497-4121-9738-3E746272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04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6E5FAD7-4448-4A3A-9089-CD26078C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8CD2CD-2495-4AB1-B4C9-0A480A97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818A9E-B7FB-4CEF-8E8A-E681660F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9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095AB-2954-40FB-BD86-11738769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D1834C-CC9A-41CD-A171-7A1786D39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955899-0A78-4D82-B589-DBA3DC5A2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F0CB6F-2F6E-4F24-B89F-512F73C1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3D9ACE-9A9F-42B7-B1AE-B6843F7F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892744-1DFA-4D27-8303-2E6D04D5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30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38070-6647-44D5-9EE3-EC90E3E4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394084-C83B-456E-A545-2EADDD968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44BB40-18CA-4047-BB70-3AA81853C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191C11-9BF3-4218-B2D6-9BF7E4C8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F732DD-96FC-49A0-805B-8D89AA21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677BB5-9C2D-45F0-B326-F60C5C95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5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459CA3-D77A-4BCF-A280-F045D2C6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C7B266-E404-4E1A-B1E2-B24CDB0B6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D3D046-F5BA-4EE0-8CE2-1DD458EE1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90B4B-7041-4289-A9F7-B96C1D657A0C}" type="datetimeFigureOut">
              <a:rPr lang="cs-CZ" smtClean="0"/>
              <a:t>08.01.2023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192044-463B-44DA-A361-1F8D84896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FD1A41-B37B-4552-BC95-A953E1E76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A448-6E63-48BA-99DB-96BC42505D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4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b/b0/Matterhorn_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pload.wikimedia.org/wikipedia/commons/c/c8/Aconcagua_13.JPG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7/7d/Brodce_Dretovice_CZ_from_SE_026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2/2d/Hradisko-Litencicka_pahorkatina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4/45/Cerov%C3%A1_vrchovina_%28Slovakia%2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upload.wikimedia.org/wikipedia/commons/3/31/Vysokokamensk%C3%A1_vrchovina%2C_z_Land%C5%A1tejna_0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4/49/Zelnavska_hornatina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upload.wikimedia.org/wikipedia/commons/2/2b/Wallisk%C3%A9_Alpy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b/b2/Agiospavlos_DM_2004_IMG003_Felsenformation_nah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upload.wikimedia.org/wikipedia/commons/e/e8/Antecline_%28PSF%29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2/2b/Cedar-break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0/09/BlankMap-World-v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everest">
            <a:extLst>
              <a:ext uri="{FF2B5EF4-FFF2-40B4-BE49-F238E27FC236}">
                <a16:creationId xmlns:a16="http://schemas.microsoft.com/office/drawing/2014/main" id="{A041D9B6-3F7A-4D96-AF81-CDB919AE8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r="97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91485C-A027-4463-A5FA-11326574B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Utváření zemského povrchu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997CA5-D6B7-413F-A8FB-4C62550CA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Vznik hor, pohoří, ostrovů, sopečná činnost, zemětřesení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5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71D5CE5-4BB2-4851-9E80-5F1FA767D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3178175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Aktivita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138553C-AA99-4CDF-883A-E596149ED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1196975"/>
            <a:ext cx="5256213" cy="6048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Doplňte vynechané výrazy</a:t>
            </a:r>
            <a:r>
              <a:rPr lang="cs-CZ" dirty="0"/>
              <a:t>: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A483999-CA0C-44DD-AFE4-2CE5465C7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949951"/>
            <a:ext cx="79200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40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A72E71CA-B682-43A0-8628-8F374514E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916113"/>
            <a:ext cx="72009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dirty="0"/>
              <a:t>   ________ je proces, při němž vznikala nejvyšší pohoří světa. Příkladem takto vzniklých pohoří jsou ______ nebo ________. Sedlo je část vrásy _________ nahoru. Opakem sedla je ______, které je prohnuté _______.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dirty="0"/>
              <a:t>   Pohoří mohou vznikat i díky ______. Ty omezují části zemské kůry, které nazýváme _______. Poklesem kry mezi dvěma zlomy vznikají ____________. Naopak jejím vyzdvižením _______. 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F88FA8B4-60A4-44DE-ADCF-8BB3BED45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1916113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Vrásnění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E8D1328B-51E9-4D48-8AA2-5D6C5A98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2276476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Alpy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935689F7-6CDA-4FAF-9840-A50CD74A2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263683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Himaláje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32B82BBC-4A19-4496-8466-691F9CD9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6368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vyklenutá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BC88CC8F-FD29-47E1-A57E-B5019EA6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2997201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koryto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E9FCD6E2-07BE-4179-B904-44398952A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2997201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dolů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FE40B981-ED66-4A70-A37A-219F33033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3429001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zlomům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01C4ACD0-D352-4704-88F4-7C8B44FC5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37893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kry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D402C421-D6DC-4CC4-8FD8-517C6452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4149726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propadliny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E46EFF5C-BADB-4380-853C-526F770C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4370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</a:rPr>
              <a:t>hrástě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1543C8-4D8F-4FDF-ADA1-5F8CF10C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cs-CZ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Sopečná činnost</a:t>
            </a:r>
            <a:br>
              <a:rPr lang="cs-CZ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ostrovů a hor</a:t>
            </a:r>
            <a:endParaRPr lang="cs-CZ" sz="3000" dirty="0">
              <a:solidFill>
                <a:schemeClr val="bg1"/>
              </a:solidFill>
            </a:endParaRPr>
          </a:p>
        </p:txBody>
      </p:sp>
      <p:pic>
        <p:nvPicPr>
          <p:cNvPr id="4" name="Picture 2" descr="Obsah obrázku hora, pták, zelená, strom&#10;&#10;Popis byl vytvořen automaticky">
            <a:extLst>
              <a:ext uri="{FF2B5EF4-FFF2-40B4-BE49-F238E27FC236}">
                <a16:creationId xmlns:a16="http://schemas.microsoft.com/office/drawing/2014/main" id="{306FE453-B0DD-4761-89E2-724CBBB28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 r="2" b="131"/>
          <a:stretch/>
        </p:blipFill>
        <p:spPr bwMode="auto">
          <a:xfrm>
            <a:off x="380785" y="357013"/>
            <a:ext cx="55594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ouvisející obrázek">
            <a:extLst>
              <a:ext uri="{FF2B5EF4-FFF2-40B4-BE49-F238E27FC236}">
                <a16:creationId xmlns:a16="http://schemas.microsoft.com/office/drawing/2014/main" id="{88FED1BA-1923-4368-B879-0C071013B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t="5193" r="846"/>
          <a:stretch/>
        </p:blipFill>
        <p:spPr bwMode="auto">
          <a:xfrm>
            <a:off x="6781800" y="116473"/>
            <a:ext cx="4191000" cy="39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AE1A99-9C1E-40D8-8185-0A1928F4D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027" y="4462044"/>
            <a:ext cx="6817665" cy="18442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ČR: Doupovské hory, České středohoří</a:t>
            </a:r>
          </a:p>
          <a:p>
            <a:pPr marL="0" indent="0">
              <a:buNone/>
            </a:pP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světě: Popokatepetl, </a:t>
            </a:r>
            <a:r>
              <a:rPr lang="cs-CZ" alt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</a:t>
            </a: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Kea, Kilimandžáro aj.</a:t>
            </a:r>
            <a:endParaRPr lang="cs-CZ" alt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D22831A-C57A-BFBD-A907-9F41202411E7}"/>
              </a:ext>
            </a:extLst>
          </p:cNvPr>
          <p:cNvSpPr txBox="1"/>
          <p:nvPr/>
        </p:nvSpPr>
        <p:spPr>
          <a:xfrm>
            <a:off x="571500" y="715419"/>
            <a:ext cx="50196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Pohoří </a:t>
            </a:r>
            <a:br>
              <a:rPr lang="cs-CZ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vznikají </a:t>
            </a:r>
            <a:br>
              <a:rPr lang="cs-CZ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také sopečnou činností.</a:t>
            </a:r>
          </a:p>
          <a:p>
            <a:pPr marL="0" indent="0">
              <a:buNone/>
            </a:pPr>
            <a:r>
              <a:rPr lang="cs-CZ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Sopečnou činností mohou </a:t>
            </a:r>
            <a:br>
              <a:rPr lang="cs-CZ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vzniknout i ostrovy.</a:t>
            </a:r>
          </a:p>
        </p:txBody>
      </p:sp>
    </p:spTree>
    <p:extLst>
      <p:ext uri="{BB962C8B-B14F-4D97-AF65-F5344CB8AC3E}">
        <p14:creationId xmlns:p14="http://schemas.microsoft.com/office/powerpoint/2010/main" val="122628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ýukový materiál zpracovaný v rámci projektu OPVK - ppt stáhnout">
            <a:extLst>
              <a:ext uri="{FF2B5EF4-FFF2-40B4-BE49-F238E27FC236}">
                <a16:creationId xmlns:a16="http://schemas.microsoft.com/office/drawing/2014/main" id="{F2C12DCD-B4D7-4502-AF62-00F568A2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558" y="219807"/>
            <a:ext cx="8311114" cy="623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2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14" name="Rectangle 256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EA94D3-A530-4E03-8DBE-0D9248C2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73" y="572631"/>
            <a:ext cx="4368602" cy="2132081"/>
          </a:xfrm>
        </p:spPr>
        <p:txBody>
          <a:bodyPr anchor="t">
            <a:normAutofit fontScale="90000"/>
          </a:bodyPr>
          <a:lstStyle/>
          <a:p>
            <a:r>
              <a:rPr lang="cs-CZ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Zemětřesení</a:t>
            </a:r>
            <a:br>
              <a:rPr lang="cs-CZ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největší přírodní katastrofa. Přichází náhle a bez varování</a:t>
            </a:r>
            <a:br>
              <a:rPr lang="cs-CZ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34E21-6350-463F-9080-EA1AD6DF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73" y="2827294"/>
            <a:ext cx="4368602" cy="37835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Ohnisko zemětřesení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místo v zemské kůře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nebo plášti vzniku otřesů;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Hypocentrem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představuje těžiště plochy ohniska;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Kolmý průmět hypocentra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zemský povrch nazýváme 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epicentrem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Zemětřesení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Předpověď obtížná.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6E43F3-FE33-CA4C-F0C8-7112240B0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" r="-2" b="6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21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553434"/>
            <a:ext cx="4777381" cy="357842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Zemětřesení záznam a síla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zaznamenání otřesů – přístroj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seizmograf;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Síla zemětřesení se porovnává pomocí tzv.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Richterovy stupnice;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Stupnice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pojmenována podle amerického seizmologa Charlese Richtera, který ji roku 1935 vytvořil.</a:t>
            </a:r>
          </a:p>
        </p:txBody>
      </p:sp>
    </p:spTree>
    <p:extLst>
      <p:ext uri="{BB962C8B-B14F-4D97-AF65-F5344CB8AC3E}">
        <p14:creationId xmlns:p14="http://schemas.microsoft.com/office/powerpoint/2010/main" val="269111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C65ABE9-9DB7-5A24-2808-C0D6FCDEB375}"/>
              </a:ext>
            </a:extLst>
          </p:cNvPr>
          <p:cNvSpPr txBox="1"/>
          <p:nvPr/>
        </p:nvSpPr>
        <p:spPr>
          <a:xfrm>
            <a:off x="572731" y="1117275"/>
            <a:ext cx="3505494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3600" b="1" i="1" dirty="0">
                <a:solidFill>
                  <a:srgbClr val="FF0000"/>
                </a:solidFill>
              </a:rPr>
              <a:t>Tsunami</a:t>
            </a:r>
            <a:r>
              <a:rPr lang="cs-CZ" sz="3600" i="1" dirty="0"/>
              <a:t> </a:t>
            </a:r>
            <a:r>
              <a:rPr lang="cs-CZ" sz="3600" dirty="0"/>
              <a:t>je jedna, nebo série po sobě jsoucích obrovitých vln.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/>
              <a:t>Nejčastější příčinou tsunami jsou zemětřesení pod hladinou oceánů.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5517C547-9BD3-12EF-49BD-EA865F64E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936879"/>
            <a:ext cx="6019331" cy="49809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257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60803-7821-4190-817A-B9C1DF50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0" y="5228545"/>
            <a:ext cx="4638676" cy="1344975"/>
          </a:xfrm>
        </p:spPr>
        <p:txBody>
          <a:bodyPr>
            <a:normAutofit/>
          </a:bodyPr>
          <a:lstStyle/>
          <a:p>
            <a:pPr algn="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Pacifická lit. deska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„Ohnivý kruh“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1DA38-A68C-4FA3-A19B-513B26CE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48" y="453346"/>
            <a:ext cx="5814852" cy="60849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FF0000"/>
                </a:solidFill>
              </a:rPr>
              <a:t>Pásmo okolo Tichého oceánu </a:t>
            </a:r>
            <a:r>
              <a:rPr lang="cs-CZ" sz="3600" dirty="0"/>
              <a:t>charakteristické častým výskytem projevů vulkanické činnosti a zemětřesení;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Délka asi 40 000 km </a:t>
            </a:r>
            <a:br>
              <a:rPr lang="cs-CZ" sz="3600" dirty="0"/>
            </a:br>
            <a:r>
              <a:rPr lang="cs-CZ" sz="3600" dirty="0"/>
              <a:t>se 452 sopkami </a:t>
            </a:r>
            <a:r>
              <a:rPr lang="cs-CZ" sz="3600" b="1" dirty="0">
                <a:solidFill>
                  <a:srgbClr val="FF0000"/>
                </a:solidFill>
              </a:rPr>
              <a:t>(až 90 % zemětřesení na planetě);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Příčina - </a:t>
            </a:r>
            <a:r>
              <a:rPr lang="cs-CZ" sz="3600" b="1" dirty="0">
                <a:solidFill>
                  <a:srgbClr val="FF0000"/>
                </a:solidFill>
              </a:rPr>
              <a:t>tření jednotlivých litosférických desek navzájem</a:t>
            </a:r>
            <a:r>
              <a:rPr lang="cs-CZ" sz="36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FF0000"/>
                </a:solidFill>
              </a:rPr>
              <a:t>Probíhá z větší části po okrajích pacifické litosférické desky</a:t>
            </a:r>
            <a:r>
              <a:rPr lang="cs-CZ" sz="3600" b="1" dirty="0"/>
              <a:t>;</a:t>
            </a:r>
          </a:p>
        </p:txBody>
      </p:sp>
      <p:pic>
        <p:nvPicPr>
          <p:cNvPr id="23554" name="Picture 2" descr="Výsledek obrázku pro horká skvrna v evrope">
            <a:extLst>
              <a:ext uri="{FF2B5EF4-FFF2-40B4-BE49-F238E27FC236}">
                <a16:creationId xmlns:a16="http://schemas.microsoft.com/office/drawing/2014/main" id="{DDE7F03F-A1EB-445F-87FA-E0BF36694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68"/>
          <a:stretch/>
        </p:blipFill>
        <p:spPr bwMode="auto">
          <a:xfrm>
            <a:off x="6210300" y="455273"/>
            <a:ext cx="5476876" cy="477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7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E75E0-D1BB-4A8C-9643-DDEDA1CD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171" y="644140"/>
            <a:ext cx="6387102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 Black" panose="020B0A04020102020204" pitchFamily="34" charset="0"/>
                <a:cs typeface="Arial" panose="020B0604020202020204" pitchFamily="34" charset="0"/>
              </a:rPr>
              <a:t>Horké skvrny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28A1D-B337-41DD-8381-5E51BF6B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393" y="1786924"/>
            <a:ext cx="6382657" cy="4743449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v zemském plášti kde se shromažďuje magma;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Magma vystupuje na povrch a vznikají oblasti sopečné činnosti, které však nekopírují místa, kde se setkávají litosférické desky.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Stoupá vzhůru k zemskému povrchu;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 mořském dně i na kontinentech;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Mohou vznikat řetězce sopečných ostrovů /Havajské ostrovy/;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7BB2C982-2063-4825-9B9A-23F761C0A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6783" r="-3663" b="-1636"/>
          <a:stretch/>
        </p:blipFill>
        <p:spPr bwMode="auto">
          <a:xfrm>
            <a:off x="7689828" y="-19209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5C26A089-1901-4459-A912-D48C6077B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6" r="-2" b="13581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8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8" name="Rectangle 14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7C0093-1F90-4CE7-80AC-12CE652F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896" y="1019411"/>
            <a:ext cx="3150129" cy="685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cs-CZ" sz="4000" b="1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Ostrovy</a:t>
            </a:r>
          </a:p>
        </p:txBody>
      </p:sp>
      <p:grpSp>
        <p:nvGrpSpPr>
          <p:cNvPr id="12299" name="Group 14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Obdélník 3">
            <a:extLst>
              <a:ext uri="{FF2B5EF4-FFF2-40B4-BE49-F238E27FC236}">
                <a16:creationId xmlns:a16="http://schemas.microsoft.com/office/drawing/2014/main" id="{7FCFCE0C-C150-4154-B06A-AABAA603C29E}"/>
              </a:ext>
            </a:extLst>
          </p:cNvPr>
          <p:cNvSpPr/>
          <p:nvPr/>
        </p:nvSpPr>
        <p:spPr>
          <a:xfrm>
            <a:off x="997894" y="1720625"/>
            <a:ext cx="3150131" cy="4555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algn="r">
              <a:lnSpc>
                <a:spcPct val="90000"/>
              </a:lnSpc>
              <a:spcAft>
                <a:spcPts val="1200"/>
              </a:spcAft>
            </a:pPr>
            <a:r>
              <a:rPr lang="cs-CZ" sz="2400" b="1" u="sng" dirty="0">
                <a:solidFill>
                  <a:srgbClr val="C00000"/>
                </a:solidFill>
              </a:rPr>
              <a:t>Pevninské</a:t>
            </a:r>
            <a:br>
              <a:rPr lang="cs-CZ" sz="2000" dirty="0"/>
            </a:br>
            <a:r>
              <a:rPr lang="cs-CZ" sz="2000" dirty="0"/>
              <a:t>oddělením části pevniny od blízkého světadílu (Grónsko, Britské ostrovy, Madagaskar)</a:t>
            </a:r>
          </a:p>
          <a:p>
            <a:pPr marL="57150" algn="r">
              <a:lnSpc>
                <a:spcPct val="90000"/>
              </a:lnSpc>
              <a:spcAft>
                <a:spcPts val="1200"/>
              </a:spcAft>
            </a:pPr>
            <a:r>
              <a:rPr lang="cs-CZ" sz="2400" b="1" u="sng" dirty="0">
                <a:solidFill>
                  <a:srgbClr val="C00000"/>
                </a:solidFill>
              </a:rPr>
              <a:t>Sopečné</a:t>
            </a:r>
            <a:br>
              <a:rPr lang="cs-CZ" sz="2000" dirty="0"/>
            </a:br>
            <a:r>
              <a:rPr lang="cs-CZ" sz="2000" dirty="0"/>
              <a:t>podmořské sopky vystupující nad hladinu oceánu (Havajské ostrovy)</a:t>
            </a:r>
          </a:p>
          <a:p>
            <a:pPr marL="57150" algn="r">
              <a:lnSpc>
                <a:spcPct val="90000"/>
              </a:lnSpc>
              <a:spcAft>
                <a:spcPts val="1200"/>
              </a:spcAft>
            </a:pPr>
            <a:r>
              <a:rPr lang="cs-CZ" sz="2400" b="1" u="sng" dirty="0">
                <a:solidFill>
                  <a:srgbClr val="C00000"/>
                </a:solidFill>
              </a:rPr>
              <a:t>Korálové</a:t>
            </a:r>
            <a:br>
              <a:rPr lang="cs-CZ" sz="2000" dirty="0"/>
            </a:br>
            <a:r>
              <a:rPr lang="cs-CZ" sz="2000" dirty="0"/>
              <a:t>neboli atol, nízký a plochý prstenec korálového útesu (Tahiti, Společenské ostrovy).</a:t>
            </a:r>
          </a:p>
        </p:txBody>
      </p:sp>
      <p:pic>
        <p:nvPicPr>
          <p:cNvPr id="12290" name="Picture 2" descr="Výsledek obrázku pro korálový ostrov">
            <a:extLst>
              <a:ext uri="{FF2B5EF4-FFF2-40B4-BE49-F238E27FC236}">
                <a16:creationId xmlns:a16="http://schemas.microsoft.com/office/drawing/2014/main" id="{4F363584-5F40-4E22-B59B-884F022D1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4" r="12061" b="-2"/>
          <a:stretch/>
        </p:blipFill>
        <p:spPr bwMode="auto">
          <a:xfrm>
            <a:off x="4601056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gronsko">
            <a:extLst>
              <a:ext uri="{FF2B5EF4-FFF2-40B4-BE49-F238E27FC236}">
                <a16:creationId xmlns:a16="http://schemas.microsoft.com/office/drawing/2014/main" id="{961A1C57-9B84-4D7D-9390-5746CD402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r="10770"/>
          <a:stretch/>
        </p:blipFill>
        <p:spPr bwMode="auto">
          <a:xfrm>
            <a:off x="8442960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madagaskar">
            <a:extLst>
              <a:ext uri="{FF2B5EF4-FFF2-40B4-BE49-F238E27FC236}">
                <a16:creationId xmlns:a16="http://schemas.microsoft.com/office/drawing/2014/main" id="{8BA1E670-327E-4A5E-BF13-BE8EB174A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" r="-3" b="10497"/>
          <a:stretch/>
        </p:blipFill>
        <p:spPr bwMode="auto">
          <a:xfrm>
            <a:off x="4601056" y="3474722"/>
            <a:ext cx="3749040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Související obrázek">
            <a:extLst>
              <a:ext uri="{FF2B5EF4-FFF2-40B4-BE49-F238E27FC236}">
                <a16:creationId xmlns:a16="http://schemas.microsoft.com/office/drawing/2014/main" id="{EA3A1791-3B49-4164-BA8D-F5AD934B0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r="12316" b="-4"/>
          <a:stretch/>
        </p:blipFill>
        <p:spPr bwMode="auto">
          <a:xfrm>
            <a:off x="8442960" y="3474719"/>
            <a:ext cx="3749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17BECE5-A866-4C28-8464-6182BE62A088}"/>
              </a:ext>
            </a:extLst>
          </p:cNvPr>
          <p:cNvSpPr/>
          <p:nvPr/>
        </p:nvSpPr>
        <p:spPr>
          <a:xfrm>
            <a:off x="7526024" y="149317"/>
            <a:ext cx="69403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cs-CZ" dirty="0"/>
              <a:t>Tahiti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465C48CC-C7AD-448A-8F4D-77036691C640}"/>
              </a:ext>
            </a:extLst>
          </p:cNvPr>
          <p:cNvSpPr/>
          <p:nvPr/>
        </p:nvSpPr>
        <p:spPr>
          <a:xfrm>
            <a:off x="10970265" y="149317"/>
            <a:ext cx="1088760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cs-CZ" dirty="0"/>
              <a:t>Špicberky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A60B30A-0791-4E81-9A8D-B700BFBD36DC}"/>
              </a:ext>
            </a:extLst>
          </p:cNvPr>
          <p:cNvSpPr/>
          <p:nvPr/>
        </p:nvSpPr>
        <p:spPr>
          <a:xfrm>
            <a:off x="10285433" y="6276518"/>
            <a:ext cx="1749390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cs-CZ" dirty="0"/>
              <a:t>Havajské ostrovy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80CED8AD-6346-43D2-B95B-C26F752F823B}"/>
              </a:ext>
            </a:extLst>
          </p:cNvPr>
          <p:cNvSpPr/>
          <p:nvPr/>
        </p:nvSpPr>
        <p:spPr>
          <a:xfrm>
            <a:off x="6849073" y="6276518"/>
            <a:ext cx="1320939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cs-CZ" dirty="0"/>
              <a:t>Madagaskar</a:t>
            </a:r>
          </a:p>
        </p:txBody>
      </p:sp>
    </p:spTree>
    <p:extLst>
      <p:ext uri="{BB962C8B-B14F-4D97-AF65-F5344CB8AC3E}">
        <p14:creationId xmlns:p14="http://schemas.microsoft.com/office/powerpoint/2010/main" val="78933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45EDF-EB69-4259-88C1-76DBFCDE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5827"/>
            <a:ext cx="8229600" cy="90646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b="1" dirty="0">
                <a:latin typeface="Arial Black" panose="020B0A04020102020204" pitchFamily="34" charset="0"/>
              </a:rPr>
              <a:t>Vertikální členitost dle rozdílu výšky v krajině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6B68C02-1DB1-4427-9373-52FE2E2A0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6092826"/>
            <a:ext cx="6800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200">
              <a:latin typeface="Calibri" panose="020F050202020403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46811AC-E46E-4396-95B3-1B274ECF470C}"/>
              </a:ext>
            </a:extLst>
          </p:cNvPr>
          <p:cNvGrpSpPr/>
          <p:nvPr/>
        </p:nvGrpSpPr>
        <p:grpSpPr>
          <a:xfrm>
            <a:off x="5262113" y="1621766"/>
            <a:ext cx="6435306" cy="4848045"/>
            <a:chOff x="5210355" y="1575019"/>
            <a:chExt cx="5681165" cy="4246661"/>
          </a:xfrm>
        </p:grpSpPr>
        <p:pic>
          <p:nvPicPr>
            <p:cNvPr id="17412" name="Picture 4" descr="Související obrázek">
              <a:extLst>
                <a:ext uri="{FF2B5EF4-FFF2-40B4-BE49-F238E27FC236}">
                  <a16:creationId xmlns:a16="http://schemas.microsoft.com/office/drawing/2014/main" id="{03C7F541-AEB9-42C7-AB52-ED7184321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3526" r="12970" b="967"/>
            <a:stretch/>
          </p:blipFill>
          <p:spPr bwMode="auto">
            <a:xfrm>
              <a:off x="5210355" y="1575019"/>
              <a:ext cx="5503652" cy="4055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3332E040-2973-4574-8E47-61D50FE8A04A}"/>
                </a:ext>
              </a:extLst>
            </p:cNvPr>
            <p:cNvSpPr txBox="1"/>
            <p:nvPr/>
          </p:nvSpPr>
          <p:spPr>
            <a:xfrm>
              <a:off x="9583738" y="4836160"/>
              <a:ext cx="1307782" cy="9855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8BB241E8-B2C4-4344-8E02-CA532EC9E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81" y="1801933"/>
            <a:ext cx="5172794" cy="452024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Relativní, poměrná výška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3200" dirty="0"/>
              <a:t>rozdíl výšky nejvyššího </a:t>
            </a:r>
            <a:br>
              <a:rPr lang="cs-CZ" altLang="cs-CZ" sz="3200" dirty="0"/>
            </a:br>
            <a:r>
              <a:rPr lang="cs-CZ" altLang="cs-CZ" sz="3200" dirty="0"/>
              <a:t>a nejnižšího místa </a:t>
            </a:r>
            <a:br>
              <a:rPr lang="cs-CZ" altLang="cs-CZ" sz="3200" dirty="0"/>
            </a:br>
            <a:r>
              <a:rPr lang="cs-CZ" altLang="cs-CZ" sz="3200" dirty="0"/>
              <a:t>v krajině.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3200" dirty="0"/>
              <a:t>Udává se vždy </a:t>
            </a:r>
            <a:br>
              <a:rPr lang="cs-CZ" altLang="cs-CZ" sz="3200" dirty="0"/>
            </a:br>
            <a:r>
              <a:rPr lang="cs-CZ" altLang="cs-CZ" sz="3200" dirty="0"/>
              <a:t>v metrech.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3200" dirty="0"/>
              <a:t>Roviny, pahorkatiny, vrchoviny, hornatiny, velehory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387AD-CA38-46E8-B404-A7B04373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421" y="366082"/>
            <a:ext cx="5710092" cy="1325563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 Black" panose="020B0A04020102020204" pitchFamily="34" charset="0"/>
                <a:cs typeface="Arial" panose="020B0604020202020204" pitchFamily="34" charset="0"/>
              </a:rPr>
              <a:t>Jak se rodí hory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1" descr="File:Matterhorn 5.jpg">
            <a:hlinkClick r:id="rId2"/>
            <a:extLst>
              <a:ext uri="{FF2B5EF4-FFF2-40B4-BE49-F238E27FC236}">
                <a16:creationId xmlns:a16="http://schemas.microsoft.com/office/drawing/2014/main" id="{44188968-3B9B-44F6-B5CB-79C916A2E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r="21271" b="-4"/>
          <a:stretch/>
        </p:blipFill>
        <p:spPr bwMode="auto"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ile:Everest - Polish International Mt Everest expedition 99.jpg">
            <a:extLst>
              <a:ext uri="{FF2B5EF4-FFF2-40B4-BE49-F238E27FC236}">
                <a16:creationId xmlns:a16="http://schemas.microsoft.com/office/drawing/2014/main" id="{8BFF5DF9-165F-4A22-B8D7-46F5E4BB4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r="7227" b="3"/>
          <a:stretch/>
        </p:blipFill>
        <p:spPr bwMode="auto"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ile:Aconcagua 13.JPG">
            <a:hlinkClick r:id="rId5"/>
            <a:extLst>
              <a:ext uri="{FF2B5EF4-FFF2-40B4-BE49-F238E27FC236}">
                <a16:creationId xmlns:a16="http://schemas.microsoft.com/office/drawing/2014/main" id="{0B98935F-786F-436D-9F26-2D3287924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r="15871" b="-5"/>
          <a:stretch/>
        </p:blipFill>
        <p:spPr bwMode="auto"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86886-3D81-4366-B867-972BCB71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663" y="1464488"/>
            <a:ext cx="4983570" cy="508554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Původ všech mohutných pohoří je založen na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pohybu litosférických desek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Energie pohybu pochází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 nitra Země;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Proto nazýváme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vnitřní geologické síly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Geologie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věda zabývající se stavbou, složením a vývojem povrchu Země.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EA3EA8-5887-42A0-A822-C7447E500480}"/>
              </a:ext>
            </a:extLst>
          </p:cNvPr>
          <p:cNvSpPr/>
          <p:nvPr/>
        </p:nvSpPr>
        <p:spPr>
          <a:xfrm>
            <a:off x="1338283" y="61094"/>
            <a:ext cx="229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Himaláje – Mt. Everest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BF9D2BF-C5DD-408A-BB82-19E432EE2349}"/>
              </a:ext>
            </a:extLst>
          </p:cNvPr>
          <p:cNvSpPr/>
          <p:nvPr/>
        </p:nvSpPr>
        <p:spPr>
          <a:xfrm>
            <a:off x="1030369" y="6488658"/>
            <a:ext cx="190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Andy – Aconcagua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7455888-E12F-42BE-8E5C-D01ABB3EC841}"/>
              </a:ext>
            </a:extLst>
          </p:cNvPr>
          <p:cNvSpPr/>
          <p:nvPr/>
        </p:nvSpPr>
        <p:spPr>
          <a:xfrm>
            <a:off x="3997743" y="4825418"/>
            <a:ext cx="1911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Alpy – Matterhorn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623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Nadpis 1">
            <a:extLst>
              <a:ext uri="{FF2B5EF4-FFF2-40B4-BE49-F238E27FC236}">
                <a16:creationId xmlns:a16="http://schemas.microsoft.com/office/drawing/2014/main" id="{3AEE66D8-E11A-492B-AEE9-C8A55312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167" y="455785"/>
            <a:ext cx="3058621" cy="779493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Roviny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BCD70EFA-41A9-4145-AFB0-8EE899484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70" y="1774430"/>
            <a:ext cx="3249430" cy="4740670"/>
          </a:xfrm>
        </p:spPr>
        <p:txBody>
          <a:bodyPr anchor="t">
            <a:normAutofit lnSpcReduction="10000"/>
          </a:bodyPr>
          <a:lstStyle/>
          <a:p>
            <a:pPr marL="0" indent="0" eaLnBrk="1" hangingPunct="1">
              <a:buNone/>
            </a:pPr>
            <a:r>
              <a:rPr lang="cs-CZ" altLang="cs-CZ" dirty="0"/>
              <a:t>Rozdíl výšky mezi dnem údolí </a:t>
            </a:r>
            <a:br>
              <a:rPr lang="cs-CZ" altLang="cs-CZ" dirty="0"/>
            </a:br>
            <a:r>
              <a:rPr lang="cs-CZ" altLang="cs-CZ" dirty="0"/>
              <a:t>a okolními vyvýšeninami není vyšší než </a:t>
            </a:r>
            <a:r>
              <a:rPr lang="cs-CZ" altLang="cs-CZ" b="1" dirty="0">
                <a:solidFill>
                  <a:srgbClr val="FF0000"/>
                </a:solidFill>
              </a:rPr>
              <a:t>30 metrů</a:t>
            </a:r>
            <a:r>
              <a:rPr lang="cs-CZ" altLang="cs-CZ" dirty="0"/>
              <a:t>.</a:t>
            </a:r>
          </a:p>
          <a:p>
            <a:pPr eaLnBrk="1" hangingPunct="1"/>
            <a:r>
              <a:rPr lang="cs-CZ" altLang="cs-CZ" dirty="0"/>
              <a:t>Půdy jsou většinou úrodné;</a:t>
            </a:r>
          </a:p>
          <a:p>
            <a:pPr eaLnBrk="1" hangingPunct="1"/>
            <a:r>
              <a:rPr lang="cs-CZ" altLang="cs-CZ" dirty="0"/>
              <a:t>častý výskyt zemědělských oblastí;</a:t>
            </a:r>
          </a:p>
          <a:p>
            <a:pPr eaLnBrk="1" hangingPunct="1"/>
            <a:r>
              <a:rPr lang="cs-CZ" altLang="cs-CZ" dirty="0"/>
              <a:t>Východoevropská rovina, Polabí … </a:t>
            </a:r>
          </a:p>
        </p:txBody>
      </p:sp>
      <p:pic>
        <p:nvPicPr>
          <p:cNvPr id="4101" name="Picture 6" descr="File:Brodce Dretovice CZ from SE 026.jpg">
            <a:hlinkClick r:id="rId2"/>
            <a:extLst>
              <a:ext uri="{FF2B5EF4-FFF2-40B4-BE49-F238E27FC236}">
                <a16:creationId xmlns:a16="http://schemas.microsoft.com/office/drawing/2014/main" id="{FB9FAB28-1E5A-432A-B605-793CAF1FE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r="8689"/>
          <a:stretch/>
        </p:blipFill>
        <p:spPr bwMode="auto">
          <a:xfrm>
            <a:off x="4636963" y="10"/>
            <a:ext cx="755503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14DF7F41-63A7-4B5D-9866-ACFD3935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6021389"/>
            <a:ext cx="6800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4768C121-BE07-44A9-A836-682FAA716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59" y="1662303"/>
            <a:ext cx="3889615" cy="5195697"/>
          </a:xfrm>
        </p:spPr>
        <p:txBody>
          <a:bodyPr anchor="t">
            <a:noAutofit/>
          </a:bodyPr>
          <a:lstStyle/>
          <a:p>
            <a:pPr marL="0" indent="0" eaLnBrk="1" hangingPunct="1"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Výškové rozdíly mezi údolími a vrcholky pahorků nejvýše </a:t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metrů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Údolí mají většinou mírné svahy.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Tvoří většinu povrchu ČR.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Plzeňská nebo Středočeská pahorkatina … </a:t>
            </a:r>
          </a:p>
        </p:txBody>
      </p:sp>
      <p:pic>
        <p:nvPicPr>
          <p:cNvPr id="5125" name="Picture 6" descr="File:Hradisko-Litencicka pahorkatina.jpg">
            <a:hlinkClick r:id="rId2"/>
            <a:extLst>
              <a:ext uri="{FF2B5EF4-FFF2-40B4-BE49-F238E27FC236}">
                <a16:creationId xmlns:a16="http://schemas.microsoft.com/office/drawing/2014/main" id="{4BBE8293-0BDC-444A-9AFB-9B1933075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r="19016"/>
          <a:stretch/>
        </p:blipFill>
        <p:spPr bwMode="auto">
          <a:xfrm>
            <a:off x="4636963" y="10"/>
            <a:ext cx="755503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1782935D-E63C-4050-A779-F5416CE47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6092826"/>
            <a:ext cx="6800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200">
              <a:latin typeface="Calibri" panose="020F0502020204030204" pitchFamily="34" charset="0"/>
            </a:endParaRPr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5C66B24D-9EE5-4C8C-8A92-595DC674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49" y="384912"/>
            <a:ext cx="3552498" cy="59538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Pahorkatiny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218" name="Nadpis 1">
            <a:extLst>
              <a:ext uri="{FF2B5EF4-FFF2-40B4-BE49-F238E27FC236}">
                <a16:creationId xmlns:a16="http://schemas.microsoft.com/office/drawing/2014/main" id="{3D6D28A4-720A-4A1B-A66E-2318B2DF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42" y="4540554"/>
            <a:ext cx="5109005" cy="1777829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Vrchoviny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9" name="Picture 6" descr="File:Cerová vrchovina (Slovakia).jpg">
            <a:hlinkClick r:id="rId2"/>
            <a:extLst>
              <a:ext uri="{FF2B5EF4-FFF2-40B4-BE49-F238E27FC236}">
                <a16:creationId xmlns:a16="http://schemas.microsoft.com/office/drawing/2014/main" id="{5F188A3A-C17E-4B61-B501-5D2207E1B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" b="1"/>
          <a:stretch/>
        </p:blipFill>
        <p:spPr bwMode="auto">
          <a:xfrm>
            <a:off x="257569" y="10"/>
            <a:ext cx="5482518" cy="3936936"/>
          </a:xfrm>
          <a:custGeom>
            <a:avLst/>
            <a:gdLst>
              <a:gd name="connsiteX0" fmla="*/ 0 w 5997636"/>
              <a:gd name="connsiteY0" fmla="*/ 0 h 4306833"/>
              <a:gd name="connsiteX1" fmla="*/ 5997636 w 5997636"/>
              <a:gd name="connsiteY1" fmla="*/ 0 h 4306833"/>
              <a:gd name="connsiteX2" fmla="*/ 5997636 w 5997636"/>
              <a:gd name="connsiteY2" fmla="*/ 4302053 h 4306833"/>
              <a:gd name="connsiteX3" fmla="*/ 5313331 w 5997636"/>
              <a:gd name="connsiteY3" fmla="*/ 4306748 h 4306833"/>
              <a:gd name="connsiteX4" fmla="*/ 400746 w 5997636"/>
              <a:gd name="connsiteY4" fmla="*/ 4118385 h 4306833"/>
              <a:gd name="connsiteX5" fmla="*/ 0 w 5997636"/>
              <a:gd name="connsiteY5" fmla="*/ 4081409 h 4306833"/>
              <a:gd name="connsiteX6" fmla="*/ 0 w 5997636"/>
              <a:gd name="connsiteY6" fmla="*/ 2982070 h 4306833"/>
              <a:gd name="connsiteX7" fmla="*/ 0 w 5997636"/>
              <a:gd name="connsiteY7" fmla="*/ 2789945 h 430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File:Vysokokamenská vrchovina, z Landštejna 01.jpg">
            <a:hlinkClick r:id="rId4"/>
            <a:extLst>
              <a:ext uri="{FF2B5EF4-FFF2-40B4-BE49-F238E27FC236}">
                <a16:creationId xmlns:a16="http://schemas.microsoft.com/office/drawing/2014/main" id="{DAE3226F-F22E-4191-AE03-5C8C0331E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" r="1" b="3623"/>
          <a:stretch/>
        </p:blipFill>
        <p:spPr bwMode="auto">
          <a:xfrm>
            <a:off x="6435192" y="10"/>
            <a:ext cx="5498051" cy="3929667"/>
          </a:xfrm>
          <a:custGeom>
            <a:avLst/>
            <a:gdLst>
              <a:gd name="connsiteX0" fmla="*/ 0 w 6015565"/>
              <a:gd name="connsiteY0" fmla="*/ 0 h 4299565"/>
              <a:gd name="connsiteX1" fmla="*/ 6015565 w 6015565"/>
              <a:gd name="connsiteY1" fmla="*/ 0 h 4299565"/>
              <a:gd name="connsiteX2" fmla="*/ 6015565 w 6015565"/>
              <a:gd name="connsiteY2" fmla="*/ 2789945 h 4299565"/>
              <a:gd name="connsiteX3" fmla="*/ 6015565 w 6015565"/>
              <a:gd name="connsiteY3" fmla="*/ 2982070 h 4299565"/>
              <a:gd name="connsiteX4" fmla="*/ 6015565 w 6015565"/>
              <a:gd name="connsiteY4" fmla="*/ 3957888 h 4299565"/>
              <a:gd name="connsiteX5" fmla="*/ 5937368 w 6015565"/>
              <a:gd name="connsiteY5" fmla="*/ 3966171 h 4299565"/>
              <a:gd name="connsiteX6" fmla="*/ 577162 w 6015565"/>
              <a:gd name="connsiteY6" fmla="*/ 4289728 h 4299565"/>
              <a:gd name="connsiteX7" fmla="*/ 0 w 6015565"/>
              <a:gd name="connsiteY7" fmla="*/ 4299565 h 42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C24448FA-6CAE-49C4-A43E-E00E13DF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055" y="4125995"/>
            <a:ext cx="6413363" cy="2844907"/>
          </a:xfrm>
        </p:spPr>
        <p:txBody>
          <a:bodyPr anchor="t">
            <a:noAutofit/>
          </a:bodyPr>
          <a:lstStyle/>
          <a:p>
            <a:pPr marL="0" indent="0" eaLnBrk="1" hangingPunct="1">
              <a:buNone/>
            </a:pPr>
            <a:r>
              <a:rPr lang="cs-CZ" altLang="cs-CZ" dirty="0"/>
              <a:t>Výškové rozdíly mezi údolími </a:t>
            </a:r>
            <a:br>
              <a:rPr lang="cs-CZ" altLang="cs-CZ" dirty="0"/>
            </a:br>
            <a:r>
              <a:rPr lang="cs-CZ" altLang="cs-CZ" dirty="0"/>
              <a:t>a vrcholky </a:t>
            </a:r>
            <a:r>
              <a:rPr lang="cs-CZ" altLang="cs-CZ" b="1" dirty="0"/>
              <a:t>do 300 metrů</a:t>
            </a:r>
          </a:p>
          <a:p>
            <a:pPr lvl="1" eaLnBrk="1" hangingPunct="1"/>
            <a:r>
              <a:rPr lang="cs-CZ" altLang="cs-CZ" sz="2800" dirty="0"/>
              <a:t>Svahy údolí jsou většinou zalesněné.</a:t>
            </a:r>
          </a:p>
          <a:p>
            <a:pPr lvl="1" eaLnBrk="1" hangingPunct="1"/>
            <a:r>
              <a:rPr lang="cs-CZ" altLang="cs-CZ" sz="2800" dirty="0"/>
              <a:t>Pole se často vyskytují </a:t>
            </a:r>
            <a:br>
              <a:rPr lang="cs-CZ" altLang="cs-CZ" sz="2800" dirty="0"/>
            </a:br>
            <a:r>
              <a:rPr lang="cs-CZ" altLang="cs-CZ" sz="2800" dirty="0"/>
              <a:t>na plošinách mezi údolími.</a:t>
            </a:r>
          </a:p>
          <a:p>
            <a:pPr lvl="1" eaLnBrk="1" hangingPunct="1"/>
            <a:r>
              <a:rPr lang="cs-CZ" altLang="cs-CZ" sz="2800" dirty="0"/>
              <a:t>Českomoravská vrchovina …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27ABE79-D63A-4FE5-AE2F-BEBEB451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6092826"/>
            <a:ext cx="6800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200"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0242" name="Nadpis 1">
            <a:extLst>
              <a:ext uri="{FF2B5EF4-FFF2-40B4-BE49-F238E27FC236}">
                <a16:creationId xmlns:a16="http://schemas.microsoft.com/office/drawing/2014/main" id="{1591A824-F481-40AB-814F-C921E8D3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5709" y="4861301"/>
            <a:ext cx="5093596" cy="1777829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Hornatiny</a:t>
            </a:r>
          </a:p>
        </p:txBody>
      </p:sp>
      <p:pic>
        <p:nvPicPr>
          <p:cNvPr id="7173" name="Picture 6" descr="File:Zelnavska hornatina.jpg">
            <a:hlinkClick r:id="rId2"/>
            <a:extLst>
              <a:ext uri="{FF2B5EF4-FFF2-40B4-BE49-F238E27FC236}">
                <a16:creationId xmlns:a16="http://schemas.microsoft.com/office/drawing/2014/main" id="{BDD84359-87B3-4AD1-8728-7E59258D6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1" b="27417"/>
          <a:stretch/>
        </p:blipFill>
        <p:spPr bwMode="auto">
          <a:xfrm>
            <a:off x="20" y="-7183"/>
            <a:ext cx="12191980" cy="4595954"/>
          </a:xfrm>
          <a:custGeom>
            <a:avLst/>
            <a:gdLst>
              <a:gd name="connsiteX0" fmla="*/ 0 w 12192000"/>
              <a:gd name="connsiteY0" fmla="*/ 0 h 4621300"/>
              <a:gd name="connsiteX1" fmla="*/ 12192000 w 12192000"/>
              <a:gd name="connsiteY1" fmla="*/ 0 h 4621300"/>
              <a:gd name="connsiteX2" fmla="*/ 12192000 w 12192000"/>
              <a:gd name="connsiteY2" fmla="*/ 3104412 h 4621300"/>
              <a:gd name="connsiteX3" fmla="*/ 12192000 w 12192000"/>
              <a:gd name="connsiteY3" fmla="*/ 3296537 h 4621300"/>
              <a:gd name="connsiteX4" fmla="*/ 12192000 w 12192000"/>
              <a:gd name="connsiteY4" fmla="*/ 4272355 h 4621300"/>
              <a:gd name="connsiteX5" fmla="*/ 12113803 w 12192000"/>
              <a:gd name="connsiteY5" fmla="*/ 4280638 h 4621300"/>
              <a:gd name="connsiteX6" fmla="*/ 6753597 w 12192000"/>
              <a:gd name="connsiteY6" fmla="*/ 4604195 h 4621300"/>
              <a:gd name="connsiteX7" fmla="*/ 400746 w 12192000"/>
              <a:gd name="connsiteY7" fmla="*/ 4432852 h 4621300"/>
              <a:gd name="connsiteX8" fmla="*/ 0 w 12192000"/>
              <a:gd name="connsiteY8" fmla="*/ 4395876 h 4621300"/>
              <a:gd name="connsiteX9" fmla="*/ 0 w 12192000"/>
              <a:gd name="connsiteY9" fmla="*/ 3296537 h 4621300"/>
              <a:gd name="connsiteX10" fmla="*/ 0 w 12192000"/>
              <a:gd name="connsiteY10" fmla="*/ 3104412 h 46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5F600953-A2A0-45E1-9BC6-3A358EBE8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309" y="4224918"/>
            <a:ext cx="7892680" cy="2865969"/>
          </a:xfrm>
        </p:spPr>
        <p:txBody>
          <a:bodyPr anchor="ctr">
            <a:noAutofit/>
          </a:bodyPr>
          <a:lstStyle/>
          <a:p>
            <a:pPr marL="0" indent="0" eaLnBrk="1" hangingPunct="1"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Výškové rozdíly mezi dny údolí a vrcholky hor </a:t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600 metrů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často hluboká údolí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 nás je většina hornatin zalesněna.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Hrubý Jeseník …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F79CE81-83EC-464C-AE2F-106820421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6021389"/>
            <a:ext cx="6800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200"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B6A71C-12D7-4AB6-8FE9-42DAE173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3" y="4541266"/>
            <a:ext cx="3685032" cy="1591056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Velehory</a:t>
            </a:r>
          </a:p>
        </p:txBody>
      </p:sp>
      <p:pic>
        <p:nvPicPr>
          <p:cNvPr id="8197" name="Picture 6" descr="File:Walliské Alpy.jpg">
            <a:hlinkClick r:id="rId2"/>
            <a:extLst>
              <a:ext uri="{FF2B5EF4-FFF2-40B4-BE49-F238E27FC236}">
                <a16:creationId xmlns:a16="http://schemas.microsoft.com/office/drawing/2014/main" id="{CC5E2CF4-B8C8-4264-A981-36D8A1F8F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23326"/>
          <a:stretch/>
        </p:blipFill>
        <p:spPr bwMode="auto">
          <a:xfrm>
            <a:off x="20" y="10"/>
            <a:ext cx="12188804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1C955600-D7E6-4109-A17C-1AC42772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891" y="4666915"/>
            <a:ext cx="7607861" cy="196026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Výškové rozdíly mezi dny údolí </a:t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 vrcholky hor přesahují 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metrů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většinou skalnaté hřebeny a strmé svahy</a:t>
            </a:r>
          </a:p>
          <a:p>
            <a:pPr lvl="1"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Alpy, Krkonoše …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96" name="Rectangle 4">
            <a:extLst>
              <a:ext uri="{FF2B5EF4-FFF2-40B4-BE49-F238E27FC236}">
                <a16:creationId xmlns:a16="http://schemas.microsoft.com/office/drawing/2014/main" id="{90C92553-DBF8-4479-8C8C-FA296BEE7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6092826"/>
            <a:ext cx="6800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ouvisející obrázek">
            <a:extLst>
              <a:ext uri="{FF2B5EF4-FFF2-40B4-BE49-F238E27FC236}">
                <a16:creationId xmlns:a16="http://schemas.microsoft.com/office/drawing/2014/main" id="{DB2F33CD-814B-425C-AF14-41D8A9630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9" b="3556"/>
          <a:stretch/>
        </p:blipFill>
        <p:spPr bwMode="auto">
          <a:xfrm>
            <a:off x="4399472" y="2452312"/>
            <a:ext cx="7564370" cy="42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DC20AA53-22CB-46B0-8F3C-5FAF9DE42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6092826"/>
            <a:ext cx="6800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200">
              <a:latin typeface="Calibri" panose="020F0502020204030204" pitchFamily="34" charset="0"/>
            </a:endParaRPr>
          </a:p>
        </p:txBody>
      </p:sp>
      <p:pic>
        <p:nvPicPr>
          <p:cNvPr id="16386" name="Picture 2" descr="Výsledek obrázku pro krajina podle výšky">
            <a:extLst>
              <a:ext uri="{FF2B5EF4-FFF2-40B4-BE49-F238E27FC236}">
                <a16:creationId xmlns:a16="http://schemas.microsoft.com/office/drawing/2014/main" id="{86057D74-BC40-4238-9DCA-F1BA1BA3E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91" y="135073"/>
            <a:ext cx="4477579" cy="25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9E9AEB9-E086-4A86-8891-29824DCF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01" y="343383"/>
            <a:ext cx="7488198" cy="124045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Vertikální členitost dle nadmořské výšky - absolutní</a:t>
            </a:r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04531880-BF0E-4865-B062-5C89B0197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01" y="1632588"/>
            <a:ext cx="4210386" cy="48244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Nížiny (zeleně na mapách)</a:t>
            </a:r>
          </a:p>
          <a:p>
            <a:pPr lvl="1" eaLnBrk="1" hangingPunct="1"/>
            <a:r>
              <a:rPr lang="cs-CZ" altLang="cs-CZ" b="1" dirty="0"/>
              <a:t>krajina o nadmořské výšce </a:t>
            </a:r>
            <a:br>
              <a:rPr lang="cs-CZ" altLang="cs-CZ" b="1" dirty="0"/>
            </a:br>
            <a:r>
              <a:rPr lang="cs-CZ" altLang="cs-CZ" b="1" dirty="0"/>
              <a:t>do 200 metrů</a:t>
            </a:r>
          </a:p>
          <a:p>
            <a:pPr lvl="1" eaLnBrk="1" hangingPunct="1"/>
            <a:r>
              <a:rPr lang="cs-CZ" altLang="cs-CZ" dirty="0"/>
              <a:t>Převládají roviny a pahorkatiny.</a:t>
            </a:r>
          </a:p>
          <a:p>
            <a:pPr lvl="1" eaLnBrk="1" hangingPunct="1"/>
            <a:r>
              <a:rPr lang="cs-CZ" altLang="cs-CZ" dirty="0"/>
              <a:t>… Polabská nížina</a:t>
            </a:r>
          </a:p>
          <a:p>
            <a:pPr marL="0" indent="0" eaLnBrk="1" hangingPunct="1">
              <a:buNone/>
            </a:pPr>
            <a:r>
              <a:rPr lang="cs-CZ" altLang="cs-CZ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Vysočiny (hnědě)</a:t>
            </a:r>
          </a:p>
          <a:p>
            <a:pPr lvl="1" eaLnBrk="1" hangingPunct="1"/>
            <a:r>
              <a:rPr lang="cs-CZ" altLang="cs-CZ" b="1" dirty="0"/>
              <a:t>krajina o nadmořské výšce </a:t>
            </a:r>
            <a:br>
              <a:rPr lang="cs-CZ" altLang="cs-CZ" b="1" dirty="0"/>
            </a:br>
            <a:r>
              <a:rPr lang="cs-CZ" altLang="cs-CZ" b="1" dirty="0"/>
              <a:t>nad 200 metrů</a:t>
            </a:r>
          </a:p>
          <a:p>
            <a:pPr lvl="1" eaLnBrk="1" hangingPunct="1"/>
            <a:r>
              <a:rPr lang="cs-CZ" altLang="cs-CZ" dirty="0"/>
              <a:t>Převládají vrchoviny, hornatiny a velehory.</a:t>
            </a:r>
          </a:p>
          <a:p>
            <a:pPr lvl="1" eaLnBrk="1" hangingPunct="1"/>
            <a:r>
              <a:rPr lang="cs-CZ" altLang="cs-CZ" dirty="0"/>
              <a:t>.. Krkonoše, Šumava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9A101-FD8B-469B-8E29-61CAC664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686311"/>
            <a:ext cx="709676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Horizontální 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členitost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E4C90-9F13-4525-B7B9-FC82D16EE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2011874"/>
            <a:ext cx="4182374" cy="4439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Oceán;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Vnitřní a vnější moře;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Ostrovy;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Poloostrovy;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Zálivy;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Průlivy, průplavy;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Velká nebo malá </a:t>
            </a:r>
            <a:br>
              <a:rPr lang="cs-CZ" dirty="0"/>
            </a:br>
            <a:r>
              <a:rPr lang="cs-CZ" dirty="0"/>
              <a:t>pobřežní členitost </a:t>
            </a:r>
            <a:br>
              <a:rPr lang="cs-CZ" dirty="0"/>
            </a:br>
            <a:r>
              <a:rPr lang="cs-CZ" sz="2400" dirty="0"/>
              <a:t>(obvykle na severní polokouli vyšší členitost jako důsledek</a:t>
            </a:r>
            <a:br>
              <a:rPr lang="cs-CZ" sz="2400" dirty="0"/>
            </a:br>
            <a:r>
              <a:rPr lang="cs-CZ" sz="2400" dirty="0"/>
              <a:t>ledovcové činnosti).</a:t>
            </a:r>
          </a:p>
        </p:txBody>
      </p:sp>
      <p:pic>
        <p:nvPicPr>
          <p:cNvPr id="18438" name="Picture 6" descr="Tvary pobřeží">
            <a:extLst>
              <a:ext uri="{FF2B5EF4-FFF2-40B4-BE49-F238E27FC236}">
                <a16:creationId xmlns:a16="http://schemas.microsoft.com/office/drawing/2014/main" id="{E927F215-08EA-42BC-A497-05D0F844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66" y="686311"/>
            <a:ext cx="6637797" cy="54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87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uvisející obrázek">
            <a:extLst>
              <a:ext uri="{FF2B5EF4-FFF2-40B4-BE49-F238E27FC236}">
                <a16:creationId xmlns:a16="http://schemas.microsoft.com/office/drawing/2014/main" id="{CDF1A1AF-5D59-4B6C-84E8-6EBBF2825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7" b="5596"/>
          <a:stretch/>
        </p:blipFill>
        <p:spPr bwMode="auto">
          <a:xfrm>
            <a:off x="439947" y="846751"/>
            <a:ext cx="11067691" cy="56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3D8E85-1F0F-408D-B678-37809B92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970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Dno světového oceánu</a:t>
            </a:r>
          </a:p>
        </p:txBody>
      </p:sp>
    </p:spTree>
    <p:extLst>
      <p:ext uri="{BB962C8B-B14F-4D97-AF65-F5344CB8AC3E}">
        <p14:creationId xmlns:p14="http://schemas.microsoft.com/office/powerpoint/2010/main" val="3374584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ouvisející obrázek">
            <a:extLst>
              <a:ext uri="{FF2B5EF4-FFF2-40B4-BE49-F238E27FC236}">
                <a16:creationId xmlns:a16="http://schemas.microsoft.com/office/drawing/2014/main" id="{1FD23520-3B9B-4BCF-BF64-3A3FE28F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7" b="13772"/>
          <a:stretch/>
        </p:blipFill>
        <p:spPr bwMode="auto">
          <a:xfrm>
            <a:off x="997487" y="690113"/>
            <a:ext cx="10701150" cy="45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BBCCAF-812A-4013-902D-F712667D050E}"/>
              </a:ext>
            </a:extLst>
          </p:cNvPr>
          <p:cNvSpPr txBox="1"/>
          <p:nvPr/>
        </p:nvSpPr>
        <p:spPr>
          <a:xfrm>
            <a:off x="776761" y="5545388"/>
            <a:ext cx="1114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Šelf do 200 m, svah 200 – 3000 m, pánev 3 – 5 km, hřbet 5 a více km, příkop 5 – 10 km </a:t>
            </a:r>
          </a:p>
        </p:txBody>
      </p:sp>
    </p:spTree>
    <p:extLst>
      <p:ext uri="{BB962C8B-B14F-4D97-AF65-F5344CB8AC3E}">
        <p14:creationId xmlns:p14="http://schemas.microsoft.com/office/powerpoint/2010/main" val="2337384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visející obrázek">
            <a:extLst>
              <a:ext uri="{FF2B5EF4-FFF2-40B4-BE49-F238E27FC236}">
                <a16:creationId xmlns:a16="http://schemas.microsoft.com/office/drawing/2014/main" id="{5288769B-DD11-487D-9A65-F626EF3E8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3704"/>
          <a:stretch/>
        </p:blipFill>
        <p:spPr bwMode="auto">
          <a:xfrm>
            <a:off x="1604872" y="452120"/>
            <a:ext cx="9621328" cy="595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1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A60A1-9182-4BF2-95AE-06D32CF5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83" y="1929597"/>
            <a:ext cx="6676117" cy="1974573"/>
          </a:xfrm>
        </p:spPr>
        <p:txBody>
          <a:bodyPr anchor="t">
            <a:normAutofit fontScale="90000"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A) Vnitřní přírodní činitelé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Jsou hlavní příčinou tvorby 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hor, tzv. horotvorné 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činnosti: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/>
              <a:t>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Výsledek obrázku pro sopka">
            <a:extLst>
              <a:ext uri="{FF2B5EF4-FFF2-40B4-BE49-F238E27FC236}">
                <a16:creationId xmlns:a16="http://schemas.microsoft.com/office/drawing/2014/main" id="{F6C31169-02DE-46D5-9A52-B582D5AF7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16842" b="-2"/>
          <a:stretch/>
        </p:blipFill>
        <p:spPr bwMode="auto"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kerná činnost">
            <a:extLst>
              <a:ext uri="{FF2B5EF4-FFF2-40B4-BE49-F238E27FC236}">
                <a16:creationId xmlns:a16="http://schemas.microsoft.com/office/drawing/2014/main" id="{1A0B936A-44FA-4383-9F6A-23EE71B97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t="3962" r="32660" b="524"/>
          <a:stretch/>
        </p:blipFill>
        <p:spPr bwMode="auto">
          <a:xfrm>
            <a:off x="8149259" y="2"/>
            <a:ext cx="4045660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Výsledek obrázku pro vrása">
            <a:extLst>
              <a:ext uri="{FF2B5EF4-FFF2-40B4-BE49-F238E27FC236}">
                <a16:creationId xmlns:a16="http://schemas.microsoft.com/office/drawing/2014/main" id="{096321DE-8B7E-445E-977F-A3E6EE2FB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1" t="-469" b="467"/>
          <a:stretch/>
        </p:blipFill>
        <p:spPr bwMode="auto"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030A9FCD-B9E4-49FA-916B-3B62A8733E10}"/>
              </a:ext>
            </a:extLst>
          </p:cNvPr>
          <p:cNvSpPr txBox="1">
            <a:spLocks/>
          </p:cNvSpPr>
          <p:nvPr/>
        </p:nvSpPr>
        <p:spPr>
          <a:xfrm>
            <a:off x="677183" y="436078"/>
            <a:ext cx="5447302" cy="1493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latin typeface="Arial Black" panose="020B0A04020102020204" pitchFamily="34" charset="0"/>
              </a:rPr>
              <a:t>Vnitřní a vnější 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cs-CZ" b="1" dirty="0">
                <a:latin typeface="Arial Black" panose="020B0A04020102020204" pitchFamily="34" charset="0"/>
              </a:rPr>
              <a:t>přírodní činitelé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8027836-6031-EA17-F6C1-3B5AAB9E1466}"/>
              </a:ext>
            </a:extLst>
          </p:cNvPr>
          <p:cNvSpPr txBox="1"/>
          <p:nvPr/>
        </p:nvSpPr>
        <p:spPr>
          <a:xfrm>
            <a:off x="1417808" y="4032250"/>
            <a:ext cx="65790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Vrásnění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Kerná /zlomy/ činnost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Zemětřesení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Sopečná činnost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47981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A60A1-9182-4BF2-95AE-06D32CF5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03" y="2173766"/>
            <a:ext cx="5545997" cy="1076128"/>
          </a:xfrm>
        </p:spPr>
        <p:txBody>
          <a:bodyPr anchor="t">
            <a:normAutofit fontScale="90000"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B) Vnější přírodní činitelé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Svou činností povrch dotváří.</a:t>
            </a:r>
            <a:br>
              <a:rPr lang="cs-CZ" sz="3600" dirty="0"/>
            </a:br>
            <a:r>
              <a:rPr lang="cs-CZ" sz="3600" b="1" dirty="0"/>
              <a:t> 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Výsledek obrázku pro eroze vzduchem">
            <a:extLst>
              <a:ext uri="{FF2B5EF4-FFF2-40B4-BE49-F238E27FC236}">
                <a16:creationId xmlns:a16="http://schemas.microsoft.com/office/drawing/2014/main" id="{54732AB1-B715-4F7C-8AFC-F5BCCD082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r="9877" b="4"/>
          <a:stretch/>
        </p:blipFill>
        <p:spPr bwMode="auto"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DDE05A-5CA5-4CFE-86C6-76F71BA91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00" y="3445262"/>
            <a:ext cx="4558309" cy="3181684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Vítr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Teplota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Rostliny a živočichové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Vliv člověka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Související obrázek">
            <a:extLst>
              <a:ext uri="{FF2B5EF4-FFF2-40B4-BE49-F238E27FC236}">
                <a16:creationId xmlns:a16="http://schemas.microsoft.com/office/drawing/2014/main" id="{77A45B39-9366-4E8B-BF18-6785C289D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6" r="9594"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doly">
            <a:extLst>
              <a:ext uri="{FF2B5EF4-FFF2-40B4-BE49-F238E27FC236}">
                <a16:creationId xmlns:a16="http://schemas.microsoft.com/office/drawing/2014/main" id="{5F8C79FA-EDD5-46E7-A96A-F04BF9594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r="12838" b="-1"/>
          <a:stretch/>
        </p:blipFill>
        <p:spPr bwMode="auto"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Výsledek obrázku pro voda eroze">
            <a:extLst>
              <a:ext uri="{FF2B5EF4-FFF2-40B4-BE49-F238E27FC236}">
                <a16:creationId xmlns:a16="http://schemas.microsoft.com/office/drawing/2014/main" id="{666012FE-7A23-4290-99BC-72CE5E13B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r="6935" b="-1"/>
          <a:stretch/>
        </p:blipFill>
        <p:spPr bwMode="auto"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030A9FCD-B9E4-49FA-916B-3B62A8733E10}"/>
              </a:ext>
            </a:extLst>
          </p:cNvPr>
          <p:cNvSpPr txBox="1">
            <a:spLocks/>
          </p:cNvSpPr>
          <p:nvPr/>
        </p:nvSpPr>
        <p:spPr>
          <a:xfrm>
            <a:off x="534757" y="532026"/>
            <a:ext cx="5447302" cy="1493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b="1" dirty="0">
                <a:latin typeface="Arial Black" panose="020B0A04020102020204" pitchFamily="34" charset="0"/>
              </a:rPr>
              <a:t>Vnitřní a vnější 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cs-CZ" b="1" dirty="0">
                <a:latin typeface="Arial Black" panose="020B0A04020102020204" pitchFamily="34" charset="0"/>
              </a:rPr>
              <a:t>přírodní činitelé </a:t>
            </a:r>
          </a:p>
        </p:txBody>
      </p:sp>
    </p:spTree>
    <p:extLst>
      <p:ext uri="{BB962C8B-B14F-4D97-AF65-F5344CB8AC3E}">
        <p14:creationId xmlns:p14="http://schemas.microsoft.com/office/powerpoint/2010/main" val="3334753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DA5D0C-8CCF-4EAA-99A9-7EF342645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23769" y="922188"/>
            <a:ext cx="4488485" cy="1066800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Vrásnění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B010CFF-CE81-48ED-9A92-C59CE1B75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23769" y="1988988"/>
            <a:ext cx="5396706" cy="443182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Je proces, kdy se díky pohybu litosférických desek prohýbá zemská kůra a vznikají pohoří.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K prohýbání dochází </a:t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na základě vzájemného tlaku litosférických desek.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Příklady pohoří</a:t>
            </a:r>
            <a:b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Himaláje, Alpy, Karpaty aj.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BD209A1-8085-4336-A4BF-6DFEE1101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949951"/>
            <a:ext cx="79200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400"/>
          </a:p>
        </p:txBody>
      </p:sp>
      <p:pic>
        <p:nvPicPr>
          <p:cNvPr id="3077" name="Picture 6" descr="File:Agiospavlos DM 2004 IMG003 Felsenformation nahe.JPG">
            <a:hlinkClick r:id="rId2"/>
            <a:extLst>
              <a:ext uri="{FF2B5EF4-FFF2-40B4-BE49-F238E27FC236}">
                <a16:creationId xmlns:a16="http://schemas.microsoft.com/office/drawing/2014/main" id="{C2454C18-C2CD-4C92-9C75-01A88179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66" y="3329649"/>
            <a:ext cx="396081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File:Antecline (PSF).png">
            <a:hlinkClick r:id="rId4"/>
            <a:extLst>
              <a:ext uri="{FF2B5EF4-FFF2-40B4-BE49-F238E27FC236}">
                <a16:creationId xmlns:a16="http://schemas.microsoft.com/office/drawing/2014/main" id="{4D059EE4-6DB2-4010-88D1-09CF9F44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0" y="595312"/>
            <a:ext cx="5076825" cy="273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C4C6502-6E56-421A-AABE-4C2F3CABF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227" y="427130"/>
            <a:ext cx="4948968" cy="12402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Části vrásy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A24DA04-8FC4-4D2B-B25F-1B40ED36E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949951"/>
            <a:ext cx="79200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400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A8C39302-DB2B-475C-B36D-49F9BE7D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01" y="1370910"/>
            <a:ext cx="6438331" cy="465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18ED305-1592-4F82-839A-3DF524821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475" y="1467337"/>
            <a:ext cx="5659800" cy="496353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Sedlo</a:t>
            </a:r>
            <a:endParaRPr lang="cs-CZ" altLang="cs-CZ" sz="3600" dirty="0"/>
          </a:p>
          <a:p>
            <a:pPr lvl="1" eaLnBrk="1" hangingPunct="1"/>
            <a:r>
              <a:rPr lang="cs-CZ" altLang="cs-CZ" sz="3200" dirty="0"/>
              <a:t>část vrásy vyklenutá nahoru</a:t>
            </a:r>
          </a:p>
          <a:p>
            <a:pPr lvl="1" eaLnBrk="1" hangingPunct="1"/>
            <a:r>
              <a:rPr lang="cs-CZ" altLang="cs-CZ" sz="3200" dirty="0"/>
              <a:t>tvoří většinou </a:t>
            </a:r>
            <a:br>
              <a:rPr lang="cs-CZ" altLang="cs-CZ" sz="3200" dirty="0"/>
            </a:br>
            <a:r>
              <a:rPr lang="cs-CZ" altLang="cs-CZ" sz="3200" dirty="0"/>
              <a:t>protáhlé horské hřbety</a:t>
            </a:r>
          </a:p>
          <a:p>
            <a:pPr marL="0" indent="0" eaLnBrk="1" hangingPunct="1">
              <a:buNone/>
            </a:pPr>
            <a:br>
              <a:rPr lang="cs-CZ" altLang="cs-CZ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Koryto</a:t>
            </a:r>
            <a:endParaRPr lang="cs-CZ" altLang="cs-CZ" sz="3600" dirty="0"/>
          </a:p>
          <a:p>
            <a:pPr lvl="1" eaLnBrk="1" hangingPunct="1"/>
            <a:r>
              <a:rPr lang="cs-CZ" altLang="cs-CZ" sz="3200" dirty="0"/>
              <a:t>část vrásy </a:t>
            </a:r>
            <a:br>
              <a:rPr lang="cs-CZ" altLang="cs-CZ" sz="3200" dirty="0"/>
            </a:br>
            <a:r>
              <a:rPr lang="cs-CZ" altLang="cs-CZ" sz="3200" dirty="0"/>
              <a:t>prohnutá dolů</a:t>
            </a:r>
          </a:p>
          <a:p>
            <a:pPr lvl="1" eaLnBrk="1" hangingPunct="1"/>
            <a:r>
              <a:rPr lang="cs-CZ" altLang="cs-CZ" sz="3200" dirty="0"/>
              <a:t>tvoří většinou údolí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09DFA1-1F9E-4663-9197-251FB415A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996" y="255753"/>
            <a:ext cx="4903576" cy="922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Zlomy / Kry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093FE4-EEE7-4F61-841F-371567246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0996" y="1216325"/>
            <a:ext cx="6554097" cy="516060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dirty="0"/>
              <a:t>Vznikají v místech zemské kůry, kde jsou uloženy křehké horniny. </a:t>
            </a:r>
            <a:r>
              <a:rPr lang="cs-CZ" altLang="cs-CZ" b="1" dirty="0"/>
              <a:t>Doplňují vrásnění</a:t>
            </a:r>
            <a:r>
              <a:rPr lang="cs-CZ" altLang="cs-CZ" dirty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800" dirty="0"/>
              <a:t>Zvýšením tlaku pod zemským povrchem se horniny lámou – </a:t>
            </a: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vznik zlomů.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Zlomy</a:t>
            </a:r>
            <a:r>
              <a:rPr lang="cs-CZ" altLang="cs-CZ" dirty="0"/>
              <a:t> omezují části zemské kůry, </a:t>
            </a:r>
            <a:br>
              <a:rPr lang="cs-CZ" altLang="cs-CZ" dirty="0"/>
            </a:br>
            <a:r>
              <a:rPr lang="cs-CZ" altLang="cs-CZ" b="1" dirty="0"/>
              <a:t>tzv. kry</a:t>
            </a:r>
            <a:r>
              <a:rPr lang="cs-CZ" altLang="cs-CZ" dirty="0"/>
              <a:t>. Vznikají</a:t>
            </a:r>
            <a:br>
              <a:rPr lang="cs-CZ" altLang="cs-CZ" dirty="0"/>
            </a:b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kerná pohoří </a:t>
            </a:r>
            <a:b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např. </a:t>
            </a:r>
            <a:r>
              <a:rPr lang="cs-CZ" alt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Ťan</a:t>
            </a:r>
            <a: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Šan, </a:t>
            </a:r>
            <a:b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Apalačské pohoří,</a:t>
            </a:r>
            <a:b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Dračí hory, </a:t>
            </a:r>
            <a:b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Krkonoše, </a:t>
            </a:r>
            <a:b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Jeseníky…</a:t>
            </a:r>
          </a:p>
          <a:p>
            <a:pPr lvl="1" eaLnBrk="1" hangingPunct="1"/>
            <a:endParaRPr lang="cs-CZ" altLang="cs-CZ" sz="2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642B59E-F3CA-4EB9-9672-64189178B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949951"/>
            <a:ext cx="79200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400"/>
          </a:p>
        </p:txBody>
      </p:sp>
      <p:pic>
        <p:nvPicPr>
          <p:cNvPr id="7173" name="Picture 6" descr="File:Cedar-breaks.jpg">
            <a:hlinkClick r:id="rId2"/>
            <a:extLst>
              <a:ext uri="{FF2B5EF4-FFF2-40B4-BE49-F238E27FC236}">
                <a16:creationId xmlns:a16="http://schemas.microsoft.com/office/drawing/2014/main" id="{0E236C89-4688-490A-B222-81402013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/>
          <a:stretch>
            <a:fillRect/>
          </a:stretch>
        </p:blipFill>
        <p:spPr bwMode="auto">
          <a:xfrm>
            <a:off x="4453535" y="3644901"/>
            <a:ext cx="3568896" cy="23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>
            <a:extLst>
              <a:ext uri="{FF2B5EF4-FFF2-40B4-BE49-F238E27FC236}">
                <a16:creationId xmlns:a16="http://schemas.microsoft.com/office/drawing/2014/main" id="{9505730F-BEDB-4321-8B93-DF43FD8E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644901"/>
            <a:ext cx="46085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2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0" name="Picture 2" descr="Související obrázek">
            <a:extLst>
              <a:ext uri="{FF2B5EF4-FFF2-40B4-BE49-F238E27FC236}">
                <a16:creationId xmlns:a16="http://schemas.microsoft.com/office/drawing/2014/main" id="{A3173F32-8902-44A7-B5BB-6AADD25A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80" y="647938"/>
            <a:ext cx="3593415" cy="56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10F54BA-92F2-43B7-85AF-1E957C3E2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063" y="519449"/>
            <a:ext cx="4671532" cy="93662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latin typeface="Arial Black" panose="020B0A04020102020204" pitchFamily="34" charset="0"/>
                <a:cs typeface="Arial" panose="020B0604020202020204" pitchFamily="34" charset="0"/>
              </a:rPr>
              <a:t>Části zlomů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2C764E9-E336-4A31-AE93-7A88821AD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949951"/>
            <a:ext cx="79200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400"/>
          </a:p>
        </p:txBody>
      </p:sp>
      <p:pic>
        <p:nvPicPr>
          <p:cNvPr id="6146" name="Picture 2" descr="Související obrázek">
            <a:extLst>
              <a:ext uri="{FF2B5EF4-FFF2-40B4-BE49-F238E27FC236}">
                <a16:creationId xmlns:a16="http://schemas.microsoft.com/office/drawing/2014/main" id="{0CA0B7EE-BAE6-43DB-B71E-D630CB6F0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23588" r="5431" b="6817"/>
          <a:stretch/>
        </p:blipFill>
        <p:spPr bwMode="auto">
          <a:xfrm>
            <a:off x="4865299" y="1613469"/>
            <a:ext cx="7159924" cy="40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4A1B58B3-AC8C-4FCF-9DF4-B05EF367F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3063" y="1546556"/>
            <a:ext cx="4671532" cy="502887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Hřbet</a:t>
            </a:r>
          </a:p>
          <a:p>
            <a:pPr lvl="1" eaLnBrk="1" hangingPunct="1"/>
            <a:r>
              <a:rPr lang="cs-CZ" altLang="cs-CZ" sz="2800" dirty="0"/>
              <a:t>Vzniká, když jedna z ker mezi dvěma zlomy vystoupí nad okolní povrch.</a:t>
            </a:r>
          </a:p>
          <a:p>
            <a:pPr eaLnBrk="1" hangingPunct="1"/>
            <a:r>
              <a:rPr lang="cs-CZ" altLang="cs-CZ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Propadlina</a:t>
            </a:r>
          </a:p>
          <a:p>
            <a:pPr lvl="1" eaLnBrk="1" hangingPunct="1"/>
            <a:r>
              <a:rPr lang="cs-CZ" altLang="cs-CZ" sz="2800" dirty="0"/>
              <a:t>Vzniká, když jedna z ker</a:t>
            </a:r>
          </a:p>
          <a:p>
            <a:pPr lvl="1" eaLnBrk="1" hangingPunct="1">
              <a:buFontTx/>
              <a:buNone/>
            </a:pPr>
            <a:r>
              <a:rPr lang="cs-CZ" altLang="cs-CZ" sz="2800" dirty="0"/>
              <a:t>mezi dvěma zlomy poklesne</a:t>
            </a:r>
          </a:p>
          <a:p>
            <a:pPr lvl="1" eaLnBrk="1" hangingPunct="1">
              <a:buFontTx/>
              <a:buNone/>
            </a:pPr>
            <a:r>
              <a:rPr lang="cs-CZ" altLang="cs-CZ" sz="2800" dirty="0"/>
              <a:t>pod okolní povrch.</a:t>
            </a:r>
          </a:p>
          <a:p>
            <a:pPr lvl="1" eaLnBrk="1" hangingPunct="1"/>
            <a:r>
              <a:rPr lang="cs-CZ" altLang="cs-CZ" sz="2800" b="1" dirty="0"/>
              <a:t>Na dně propadlin </a:t>
            </a:r>
            <a:r>
              <a:rPr lang="cs-CZ" altLang="cs-CZ" sz="2800" dirty="0"/>
              <a:t>často </a:t>
            </a:r>
            <a:br>
              <a:rPr lang="cs-CZ" altLang="cs-CZ" sz="2800" dirty="0"/>
            </a:br>
            <a:r>
              <a:rPr lang="cs-CZ" altLang="cs-CZ" sz="2800" dirty="0"/>
              <a:t>tečou řeky a vyskytují </a:t>
            </a:r>
            <a:br>
              <a:rPr lang="cs-CZ" altLang="cs-CZ" sz="2800" dirty="0"/>
            </a:br>
            <a:r>
              <a:rPr lang="cs-CZ" altLang="cs-CZ" sz="2800" dirty="0"/>
              <a:t>se jezera.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2677DE3-9030-4304-8708-8471F7866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692" y="1019123"/>
            <a:ext cx="2386013" cy="92233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Aktivita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E3B062-DFEC-4C20-97D7-0B7274E97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71812" y="511572"/>
            <a:ext cx="6048375" cy="416718"/>
          </a:xfrm>
          <a:solidFill>
            <a:schemeClr val="bg2"/>
          </a:solidFill>
        </p:spPr>
        <p:txBody>
          <a:bodyPr anchor="ctr">
            <a:normAutofit lnSpcReduction="10000"/>
          </a:bodyPr>
          <a:lstStyle/>
          <a:p>
            <a:pPr marL="0" indent="0" algn="ctr" eaLnBrk="1" hangingPunct="1">
              <a:buNone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 mapě vyznačte následující pohoří: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0A1B874-DF09-4F5B-8F11-9F279654E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6092826"/>
            <a:ext cx="79200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400"/>
          </a:p>
        </p:txBody>
      </p:sp>
      <p:pic>
        <p:nvPicPr>
          <p:cNvPr id="5126" name="Picture 7" descr="File:BlankMap-World-v2.png">
            <a:hlinkClick r:id="rId2"/>
            <a:extLst>
              <a:ext uri="{FF2B5EF4-FFF2-40B4-BE49-F238E27FC236}">
                <a16:creationId xmlns:a16="http://schemas.microsoft.com/office/drawing/2014/main" id="{6D58459F-9EA7-41B0-B367-0417509A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773238"/>
            <a:ext cx="828198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AB990F2-66C0-4D5C-8797-E2A9DE8A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868090"/>
            <a:ext cx="835342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7F6D5DFB-2642-4DF5-B67C-BB102D5B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478" y="1088628"/>
            <a:ext cx="58324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cs-CZ" altLang="cs-CZ" b="1" dirty="0">
                <a:solidFill>
                  <a:srgbClr val="663300"/>
                </a:solidFill>
              </a:rPr>
              <a:t>Himaláje    b. Alpy       c. Kavkaz       d. Kordillery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663300"/>
                </a:solidFill>
              </a:rPr>
              <a:t>e. Andy	          f. Atlas	g. Dračí hory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1013</Words>
  <Application>Microsoft Office PowerPoint</Application>
  <PresentationFormat>Širokoúhlá obrazovka</PresentationFormat>
  <Paragraphs>147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Times New Roman</vt:lpstr>
      <vt:lpstr>Wingdings</vt:lpstr>
      <vt:lpstr>Motiv Office</vt:lpstr>
      <vt:lpstr>Utváření zemského povrchu</vt:lpstr>
      <vt:lpstr>Jak se rodí hory</vt:lpstr>
      <vt:lpstr>A) Vnitřní přírodní činitelé Jsou hlavní příčinou tvorby  hor, tzv. horotvorné  činnosti:  </vt:lpstr>
      <vt:lpstr>B) Vnější přírodní činitelé Svou činností povrch dotváří.  </vt:lpstr>
      <vt:lpstr>Vrásnění</vt:lpstr>
      <vt:lpstr>Části vrásy</vt:lpstr>
      <vt:lpstr>Zlomy / Kry</vt:lpstr>
      <vt:lpstr>Části zlomů</vt:lpstr>
      <vt:lpstr>Aktivita</vt:lpstr>
      <vt:lpstr>Aktivita</vt:lpstr>
      <vt:lpstr>Sopečná činnost Vznik ostrovů a hor</vt:lpstr>
      <vt:lpstr>Prezentace aplikace PowerPoint</vt:lpstr>
      <vt:lpstr>Zemětřesení největší přírodní katastrofa. Přichází náhle a bez varování </vt:lpstr>
      <vt:lpstr>Zemětřesení záznam a síla</vt:lpstr>
      <vt:lpstr>Prezentace aplikace PowerPoint</vt:lpstr>
      <vt:lpstr>Pacifická lit. deska „Ohnivý kruh“</vt:lpstr>
      <vt:lpstr>Horké skvrny</vt:lpstr>
      <vt:lpstr>Ostrovy</vt:lpstr>
      <vt:lpstr>Vertikální členitost dle rozdílu výšky v krajině</vt:lpstr>
      <vt:lpstr>Roviny</vt:lpstr>
      <vt:lpstr>Pahorkatiny</vt:lpstr>
      <vt:lpstr>Vrchoviny</vt:lpstr>
      <vt:lpstr>Hornatiny</vt:lpstr>
      <vt:lpstr>Velehory</vt:lpstr>
      <vt:lpstr>Vertikální členitost dle nadmořské výšky - absolutní</vt:lpstr>
      <vt:lpstr>Horizontální  členitost</vt:lpstr>
      <vt:lpstr>Dno světového oceánu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Utváření zemského povrchu</dc:title>
  <dc:creator>petr coufal</dc:creator>
  <cp:lastModifiedBy>Coufal Petr</cp:lastModifiedBy>
  <cp:revision>8</cp:revision>
  <dcterms:created xsi:type="dcterms:W3CDTF">2020-01-01T22:35:55Z</dcterms:created>
  <dcterms:modified xsi:type="dcterms:W3CDTF">2023-01-08T16:05:17Z</dcterms:modified>
</cp:coreProperties>
</file>