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4" r:id="rId4"/>
    <p:sldId id="258" r:id="rId5"/>
    <p:sldId id="259" r:id="rId6"/>
    <p:sldId id="262" r:id="rId7"/>
    <p:sldId id="261" r:id="rId8"/>
    <p:sldId id="263" r:id="rId9"/>
    <p:sldId id="260" r:id="rId10"/>
    <p:sldId id="265" r:id="rId11"/>
    <p:sldId id="266" r:id="rId12"/>
    <p:sldId id="267" r:id="rId13"/>
    <p:sldId id="282" r:id="rId14"/>
    <p:sldId id="295" r:id="rId15"/>
    <p:sldId id="269" r:id="rId16"/>
    <p:sldId id="283" r:id="rId17"/>
    <p:sldId id="288" r:id="rId18"/>
    <p:sldId id="289" r:id="rId19"/>
    <p:sldId id="290" r:id="rId20"/>
    <p:sldId id="270" r:id="rId21"/>
    <p:sldId id="296" r:id="rId22"/>
    <p:sldId id="285" r:id="rId23"/>
    <p:sldId id="286" r:id="rId24"/>
    <p:sldId id="284" r:id="rId25"/>
    <p:sldId id="291" r:id="rId26"/>
    <p:sldId id="293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02E5D6-976D-48F4-BCC2-DCD0DF4ED509}" v="148" dt="2024-03-24T15:47:54.7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4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ufal Petr" userId="76484aeb-9507-44c9-a583-612a370dac90" providerId="ADAL" clId="{4FC8240B-A6EB-4B38-94B3-E0D93612282C}"/>
    <pc:docChg chg="custSel modSld">
      <pc:chgData name="Coufal Petr" userId="76484aeb-9507-44c9-a583-612a370dac90" providerId="ADAL" clId="{4FC8240B-A6EB-4B38-94B3-E0D93612282C}" dt="2023-03-30T12:39:37.118" v="29" actId="1076"/>
      <pc:docMkLst>
        <pc:docMk/>
      </pc:docMkLst>
      <pc:sldChg chg="addSp modSp mod">
        <pc:chgData name="Coufal Petr" userId="76484aeb-9507-44c9-a583-612a370dac90" providerId="ADAL" clId="{4FC8240B-A6EB-4B38-94B3-E0D93612282C}" dt="2023-03-30T12:39:37.118" v="29" actId="1076"/>
        <pc:sldMkLst>
          <pc:docMk/>
          <pc:sldMk cId="1243643666" sldId="284"/>
        </pc:sldMkLst>
        <pc:spChg chg="add mod">
          <ac:chgData name="Coufal Petr" userId="76484aeb-9507-44c9-a583-612a370dac90" providerId="ADAL" clId="{4FC8240B-A6EB-4B38-94B3-E0D93612282C}" dt="2023-03-30T12:39:37.118" v="29" actId="1076"/>
          <ac:spMkLst>
            <pc:docMk/>
            <pc:sldMk cId="1243643666" sldId="284"/>
            <ac:spMk id="7" creationId="{0411EFB4-AE75-C0D7-00D5-FD4AAFFDCDF3}"/>
          </ac:spMkLst>
        </pc:spChg>
      </pc:sldChg>
    </pc:docChg>
  </pc:docChgLst>
  <pc:docChgLst>
    <pc:chgData name="Coufal Petr" userId="76484aeb-9507-44c9-a583-612a370dac90" providerId="ADAL" clId="{44AA1336-CDDF-4A3D-9CCE-DEE548729A7B}"/>
    <pc:docChg chg="custSel addSld delSld modSld sldOrd">
      <pc:chgData name="Coufal Petr" userId="76484aeb-9507-44c9-a583-612a370dac90" providerId="ADAL" clId="{44AA1336-CDDF-4A3D-9CCE-DEE548729A7B}" dt="2023-01-29T19:23:59.279" v="307" actId="1076"/>
      <pc:docMkLst>
        <pc:docMk/>
      </pc:docMkLst>
      <pc:sldChg chg="modSp mod">
        <pc:chgData name="Coufal Petr" userId="76484aeb-9507-44c9-a583-612a370dac90" providerId="ADAL" clId="{44AA1336-CDDF-4A3D-9CCE-DEE548729A7B}" dt="2023-01-29T16:04:59.156" v="1" actId="403"/>
        <pc:sldMkLst>
          <pc:docMk/>
          <pc:sldMk cId="4259253902" sldId="256"/>
        </pc:sldMkLst>
        <pc:spChg chg="mod">
          <ac:chgData name="Coufal Petr" userId="76484aeb-9507-44c9-a583-612a370dac90" providerId="ADAL" clId="{44AA1336-CDDF-4A3D-9CCE-DEE548729A7B}" dt="2023-01-29T16:03:08.778" v="0" actId="2711"/>
          <ac:spMkLst>
            <pc:docMk/>
            <pc:sldMk cId="4259253902" sldId="256"/>
            <ac:spMk id="2" creationId="{37580A63-3D85-40CD-A11E-4C85049AA1C1}"/>
          </ac:spMkLst>
        </pc:spChg>
        <pc:spChg chg="mod">
          <ac:chgData name="Coufal Petr" userId="76484aeb-9507-44c9-a583-612a370dac90" providerId="ADAL" clId="{44AA1336-CDDF-4A3D-9CCE-DEE548729A7B}" dt="2023-01-29T16:04:59.156" v="1" actId="403"/>
          <ac:spMkLst>
            <pc:docMk/>
            <pc:sldMk cId="4259253902" sldId="256"/>
            <ac:spMk id="3" creationId="{3E34505C-B6F2-40D9-8AC9-A94CB6867CC1}"/>
          </ac:spMkLst>
        </pc:spChg>
      </pc:sldChg>
      <pc:sldChg chg="delSp modSp mod">
        <pc:chgData name="Coufal Petr" userId="76484aeb-9507-44c9-a583-612a370dac90" providerId="ADAL" clId="{44AA1336-CDDF-4A3D-9CCE-DEE548729A7B}" dt="2023-01-29T16:05:22.859" v="4" actId="1076"/>
        <pc:sldMkLst>
          <pc:docMk/>
          <pc:sldMk cId="2464351815" sldId="257"/>
        </pc:sldMkLst>
        <pc:spChg chg="del">
          <ac:chgData name="Coufal Petr" userId="76484aeb-9507-44c9-a583-612a370dac90" providerId="ADAL" clId="{44AA1336-CDDF-4A3D-9CCE-DEE548729A7B}" dt="2023-01-29T16:05:09.487" v="2" actId="478"/>
          <ac:spMkLst>
            <pc:docMk/>
            <pc:sldMk cId="2464351815" sldId="257"/>
            <ac:spMk id="5" creationId="{FE92E612-04BD-4FFA-BB50-81700C812008}"/>
          </ac:spMkLst>
        </pc:spChg>
        <pc:picChg chg="mod">
          <ac:chgData name="Coufal Petr" userId="76484aeb-9507-44c9-a583-612a370dac90" providerId="ADAL" clId="{44AA1336-CDDF-4A3D-9CCE-DEE548729A7B}" dt="2023-01-29T16:05:22.859" v="4" actId="1076"/>
          <ac:picMkLst>
            <pc:docMk/>
            <pc:sldMk cId="2464351815" sldId="257"/>
            <ac:picMk id="1026" creationId="{67CF772D-0A62-4F80-9E0C-C400E2339F1B}"/>
          </ac:picMkLst>
        </pc:picChg>
      </pc:sldChg>
      <pc:sldChg chg="modSp mod">
        <pc:chgData name="Coufal Petr" userId="76484aeb-9507-44c9-a583-612a370dac90" providerId="ADAL" clId="{44AA1336-CDDF-4A3D-9CCE-DEE548729A7B}" dt="2023-01-29T16:12:04.524" v="88" actId="14100"/>
        <pc:sldMkLst>
          <pc:docMk/>
          <pc:sldMk cId="3177448940" sldId="258"/>
        </pc:sldMkLst>
        <pc:spChg chg="mod">
          <ac:chgData name="Coufal Petr" userId="76484aeb-9507-44c9-a583-612a370dac90" providerId="ADAL" clId="{44AA1336-CDDF-4A3D-9CCE-DEE548729A7B}" dt="2023-01-29T16:11:12.673" v="76" actId="27636"/>
          <ac:spMkLst>
            <pc:docMk/>
            <pc:sldMk cId="3177448940" sldId="258"/>
            <ac:spMk id="2" creationId="{FD7944C6-7439-4319-A350-ED0A4AFCF36F}"/>
          </ac:spMkLst>
        </pc:spChg>
        <pc:spChg chg="mod">
          <ac:chgData name="Coufal Petr" userId="76484aeb-9507-44c9-a583-612a370dac90" providerId="ADAL" clId="{44AA1336-CDDF-4A3D-9CCE-DEE548729A7B}" dt="2023-01-29T16:11:53.786" v="86" actId="20577"/>
          <ac:spMkLst>
            <pc:docMk/>
            <pc:sldMk cId="3177448940" sldId="258"/>
            <ac:spMk id="3" creationId="{44A997BA-B717-4609-866C-4DD9A7E2AEAB}"/>
          </ac:spMkLst>
        </pc:spChg>
        <pc:picChg chg="mod">
          <ac:chgData name="Coufal Petr" userId="76484aeb-9507-44c9-a583-612a370dac90" providerId="ADAL" clId="{44AA1336-CDDF-4A3D-9CCE-DEE548729A7B}" dt="2023-01-29T16:12:04.524" v="88" actId="14100"/>
          <ac:picMkLst>
            <pc:docMk/>
            <pc:sldMk cId="3177448940" sldId="258"/>
            <ac:picMk id="2050" creationId="{FBDB9DF6-B611-4FFA-9C04-8760B7437C50}"/>
          </ac:picMkLst>
        </pc:picChg>
        <pc:picChg chg="mod">
          <ac:chgData name="Coufal Petr" userId="76484aeb-9507-44c9-a583-612a370dac90" providerId="ADAL" clId="{44AA1336-CDDF-4A3D-9CCE-DEE548729A7B}" dt="2023-01-29T16:12:01.487" v="87" actId="14100"/>
          <ac:picMkLst>
            <pc:docMk/>
            <pc:sldMk cId="3177448940" sldId="258"/>
            <ac:picMk id="2052" creationId="{48E1E1DB-5173-4864-938E-0BF6DADA2F36}"/>
          </ac:picMkLst>
        </pc:picChg>
      </pc:sldChg>
      <pc:sldChg chg="modSp mod">
        <pc:chgData name="Coufal Petr" userId="76484aeb-9507-44c9-a583-612a370dac90" providerId="ADAL" clId="{44AA1336-CDDF-4A3D-9CCE-DEE548729A7B}" dt="2023-01-29T16:32:00.290" v="100" actId="1076"/>
        <pc:sldMkLst>
          <pc:docMk/>
          <pc:sldMk cId="3723261493" sldId="261"/>
        </pc:sldMkLst>
        <pc:spChg chg="mod">
          <ac:chgData name="Coufal Petr" userId="76484aeb-9507-44c9-a583-612a370dac90" providerId="ADAL" clId="{44AA1336-CDDF-4A3D-9CCE-DEE548729A7B}" dt="2023-01-29T16:31:52.048" v="97" actId="1076"/>
          <ac:spMkLst>
            <pc:docMk/>
            <pc:sldMk cId="3723261493" sldId="261"/>
            <ac:spMk id="2" creationId="{12124845-CBF4-4050-B3C3-AAD15642795A}"/>
          </ac:spMkLst>
        </pc:spChg>
        <pc:spChg chg="mod">
          <ac:chgData name="Coufal Petr" userId="76484aeb-9507-44c9-a583-612a370dac90" providerId="ADAL" clId="{44AA1336-CDDF-4A3D-9CCE-DEE548729A7B}" dt="2023-01-29T16:32:00.290" v="100" actId="1076"/>
          <ac:spMkLst>
            <pc:docMk/>
            <pc:sldMk cId="3723261493" sldId="261"/>
            <ac:spMk id="3" creationId="{72AB7560-2FF4-4ABD-B74F-7C59BBB80359}"/>
          </ac:spMkLst>
        </pc:spChg>
      </pc:sldChg>
      <pc:sldChg chg="addSp modSp mod">
        <pc:chgData name="Coufal Petr" userId="76484aeb-9507-44c9-a583-612a370dac90" providerId="ADAL" clId="{44AA1336-CDDF-4A3D-9CCE-DEE548729A7B}" dt="2023-01-29T16:30:25.771" v="91" actId="1076"/>
        <pc:sldMkLst>
          <pc:docMk/>
          <pc:sldMk cId="199086506" sldId="262"/>
        </pc:sldMkLst>
        <pc:spChg chg="add mod">
          <ac:chgData name="Coufal Petr" userId="76484aeb-9507-44c9-a583-612a370dac90" providerId="ADAL" clId="{44AA1336-CDDF-4A3D-9CCE-DEE548729A7B}" dt="2023-01-29T16:30:25.771" v="91" actId="1076"/>
          <ac:spMkLst>
            <pc:docMk/>
            <pc:sldMk cId="199086506" sldId="262"/>
            <ac:spMk id="5" creationId="{D58FE474-DB9B-B5BD-AA7A-345D0FB46063}"/>
          </ac:spMkLst>
        </pc:spChg>
      </pc:sldChg>
      <pc:sldChg chg="modSp mod">
        <pc:chgData name="Coufal Petr" userId="76484aeb-9507-44c9-a583-612a370dac90" providerId="ADAL" clId="{44AA1336-CDDF-4A3D-9CCE-DEE548729A7B}" dt="2023-01-29T16:32:27.264" v="102" actId="20577"/>
        <pc:sldMkLst>
          <pc:docMk/>
          <pc:sldMk cId="494281280" sldId="263"/>
        </pc:sldMkLst>
        <pc:spChg chg="mod">
          <ac:chgData name="Coufal Petr" userId="76484aeb-9507-44c9-a583-612a370dac90" providerId="ADAL" clId="{44AA1336-CDDF-4A3D-9CCE-DEE548729A7B}" dt="2023-01-29T16:32:27.264" v="102" actId="20577"/>
          <ac:spMkLst>
            <pc:docMk/>
            <pc:sldMk cId="494281280" sldId="263"/>
            <ac:spMk id="2" creationId="{30FB63D0-41F3-4717-90EE-D2F8340C7A78}"/>
          </ac:spMkLst>
        </pc:spChg>
      </pc:sldChg>
      <pc:sldChg chg="modSp mod">
        <pc:chgData name="Coufal Petr" userId="76484aeb-9507-44c9-a583-612a370dac90" providerId="ADAL" clId="{44AA1336-CDDF-4A3D-9CCE-DEE548729A7B}" dt="2023-01-29T16:36:04.834" v="106" actId="2711"/>
        <pc:sldMkLst>
          <pc:docMk/>
          <pc:sldMk cId="0" sldId="265"/>
        </pc:sldMkLst>
        <pc:spChg chg="mod">
          <ac:chgData name="Coufal Petr" userId="76484aeb-9507-44c9-a583-612a370dac90" providerId="ADAL" clId="{44AA1336-CDDF-4A3D-9CCE-DEE548729A7B}" dt="2023-01-29T16:36:04.834" v="106" actId="2711"/>
          <ac:spMkLst>
            <pc:docMk/>
            <pc:sldMk cId="0" sldId="265"/>
            <ac:spMk id="2058" creationId="{F91F5660-2AF6-4EC7-A7B5-3AB8FEB1AB19}"/>
          </ac:spMkLst>
        </pc:spChg>
      </pc:sldChg>
      <pc:sldChg chg="modSp del mod">
        <pc:chgData name="Coufal Petr" userId="76484aeb-9507-44c9-a583-612a370dac90" providerId="ADAL" clId="{44AA1336-CDDF-4A3D-9CCE-DEE548729A7B}" dt="2023-01-29T16:41:04.096" v="160" actId="2696"/>
        <pc:sldMkLst>
          <pc:docMk/>
          <pc:sldMk cId="0" sldId="268"/>
        </pc:sldMkLst>
        <pc:spChg chg="mod">
          <ac:chgData name="Coufal Petr" userId="76484aeb-9507-44c9-a583-612a370dac90" providerId="ADAL" clId="{44AA1336-CDDF-4A3D-9CCE-DEE548729A7B}" dt="2023-01-29T16:36:42.701" v="112" actId="1076"/>
          <ac:spMkLst>
            <pc:docMk/>
            <pc:sldMk cId="0" sldId="268"/>
            <ac:spMk id="2" creationId="{75E6C454-209F-4BB8-956B-B219CC272B06}"/>
          </ac:spMkLst>
        </pc:spChg>
        <pc:spChg chg="mod">
          <ac:chgData name="Coufal Petr" userId="76484aeb-9507-44c9-a583-612a370dac90" providerId="ADAL" clId="{44AA1336-CDDF-4A3D-9CCE-DEE548729A7B}" dt="2023-01-29T16:36:45.379" v="113" actId="1076"/>
          <ac:spMkLst>
            <pc:docMk/>
            <pc:sldMk cId="0" sldId="268"/>
            <ac:spMk id="6" creationId="{DDF5BCE8-CEFE-4018-9369-D8445D99300B}"/>
          </ac:spMkLst>
        </pc:spChg>
        <pc:spChg chg="mod">
          <ac:chgData name="Coufal Petr" userId="76484aeb-9507-44c9-a583-612a370dac90" providerId="ADAL" clId="{44AA1336-CDDF-4A3D-9CCE-DEE548729A7B}" dt="2023-01-29T16:38:00.666" v="117" actId="1076"/>
          <ac:spMkLst>
            <pc:docMk/>
            <pc:sldMk cId="0" sldId="268"/>
            <ac:spMk id="7170" creationId="{DB372E97-7A20-4162-965F-53B73F96E939}"/>
          </ac:spMkLst>
        </pc:spChg>
        <pc:spChg chg="mod">
          <ac:chgData name="Coufal Petr" userId="76484aeb-9507-44c9-a583-612a370dac90" providerId="ADAL" clId="{44AA1336-CDDF-4A3D-9CCE-DEE548729A7B}" dt="2023-01-29T16:38:17.210" v="122" actId="12"/>
          <ac:spMkLst>
            <pc:docMk/>
            <pc:sldMk cId="0" sldId="268"/>
            <ac:spMk id="7171" creationId="{66832330-2551-44A6-9432-DC99996D0F07}"/>
          </ac:spMkLst>
        </pc:spChg>
        <pc:picChg chg="mod">
          <ac:chgData name="Coufal Petr" userId="76484aeb-9507-44c9-a583-612a370dac90" providerId="ADAL" clId="{44AA1336-CDDF-4A3D-9CCE-DEE548729A7B}" dt="2023-01-29T16:37:57.366" v="116" actId="14100"/>
          <ac:picMkLst>
            <pc:docMk/>
            <pc:sldMk cId="0" sldId="268"/>
            <ac:picMk id="7174" creationId="{E94DBE7D-F24C-4AF7-B5DC-6A9A66DE6D3F}"/>
          </ac:picMkLst>
        </pc:picChg>
      </pc:sldChg>
      <pc:sldChg chg="modSp mod">
        <pc:chgData name="Coufal Petr" userId="76484aeb-9507-44c9-a583-612a370dac90" providerId="ADAL" clId="{44AA1336-CDDF-4A3D-9CCE-DEE548729A7B}" dt="2023-01-29T16:42:47.480" v="168" actId="1076"/>
        <pc:sldMkLst>
          <pc:docMk/>
          <pc:sldMk cId="0" sldId="269"/>
        </pc:sldMkLst>
        <pc:spChg chg="mod">
          <ac:chgData name="Coufal Petr" userId="76484aeb-9507-44c9-a583-612a370dac90" providerId="ADAL" clId="{44AA1336-CDDF-4A3D-9CCE-DEE548729A7B}" dt="2023-01-29T16:42:40.187" v="167" actId="20577"/>
          <ac:spMkLst>
            <pc:docMk/>
            <pc:sldMk cId="0" sldId="269"/>
            <ac:spMk id="8195" creationId="{DC3C06CB-DF11-46F0-BAA4-02D6F22BBF56}"/>
          </ac:spMkLst>
        </pc:spChg>
        <pc:picChg chg="mod">
          <ac:chgData name="Coufal Petr" userId="76484aeb-9507-44c9-a583-612a370dac90" providerId="ADAL" clId="{44AA1336-CDDF-4A3D-9CCE-DEE548729A7B}" dt="2023-01-29T16:42:47.480" v="168" actId="1076"/>
          <ac:picMkLst>
            <pc:docMk/>
            <pc:sldMk cId="0" sldId="269"/>
            <ac:picMk id="8200" creationId="{E8239A9C-018C-45DD-AF6B-DE43A097B610}"/>
          </ac:picMkLst>
        </pc:picChg>
      </pc:sldChg>
      <pc:sldChg chg="modSp mod">
        <pc:chgData name="Coufal Petr" userId="76484aeb-9507-44c9-a583-612a370dac90" providerId="ADAL" clId="{44AA1336-CDDF-4A3D-9CCE-DEE548729A7B}" dt="2023-01-29T16:46:06.553" v="207" actId="403"/>
        <pc:sldMkLst>
          <pc:docMk/>
          <pc:sldMk cId="0" sldId="270"/>
        </pc:sldMkLst>
        <pc:spChg chg="mod">
          <ac:chgData name="Coufal Petr" userId="76484aeb-9507-44c9-a583-612a370dac90" providerId="ADAL" clId="{44AA1336-CDDF-4A3D-9CCE-DEE548729A7B}" dt="2023-01-29T16:46:06.553" v="207" actId="403"/>
          <ac:spMkLst>
            <pc:docMk/>
            <pc:sldMk cId="0" sldId="270"/>
            <ac:spMk id="9218" creationId="{CE823084-C73B-4090-A1C9-36A830FDB5AF}"/>
          </ac:spMkLst>
        </pc:spChg>
        <pc:picChg chg="mod">
          <ac:chgData name="Coufal Petr" userId="76484aeb-9507-44c9-a583-612a370dac90" providerId="ADAL" clId="{44AA1336-CDDF-4A3D-9CCE-DEE548729A7B}" dt="2023-01-29T16:45:58.045" v="205" actId="14100"/>
          <ac:picMkLst>
            <pc:docMk/>
            <pc:sldMk cId="0" sldId="270"/>
            <ac:picMk id="9220" creationId="{8D78AE76-7FE9-454A-9E6F-1097C55AE5A0}"/>
          </ac:picMkLst>
        </pc:picChg>
      </pc:sldChg>
      <pc:sldChg chg="delSp modSp mod">
        <pc:chgData name="Coufal Petr" userId="76484aeb-9507-44c9-a583-612a370dac90" providerId="ADAL" clId="{44AA1336-CDDF-4A3D-9CCE-DEE548729A7B}" dt="2023-01-29T16:43:19.085" v="187" actId="14100"/>
        <pc:sldMkLst>
          <pc:docMk/>
          <pc:sldMk cId="2587249239" sldId="282"/>
        </pc:sldMkLst>
        <pc:spChg chg="mod">
          <ac:chgData name="Coufal Petr" userId="76484aeb-9507-44c9-a583-612a370dac90" providerId="ADAL" clId="{44AA1336-CDDF-4A3D-9CCE-DEE548729A7B}" dt="2023-01-29T16:43:19.085" v="187" actId="14100"/>
          <ac:spMkLst>
            <pc:docMk/>
            <pc:sldMk cId="2587249239" sldId="282"/>
            <ac:spMk id="2" creationId="{C683952F-D64E-48DF-AE07-6292A926B3A1}"/>
          </ac:spMkLst>
        </pc:spChg>
        <pc:spChg chg="mod">
          <ac:chgData name="Coufal Petr" userId="76484aeb-9507-44c9-a583-612a370dac90" providerId="ADAL" clId="{44AA1336-CDDF-4A3D-9CCE-DEE548729A7B}" dt="2023-01-29T16:40:55.140" v="158" actId="1076"/>
          <ac:spMkLst>
            <pc:docMk/>
            <pc:sldMk cId="2587249239" sldId="282"/>
            <ac:spMk id="3" creationId="{D2DED749-84D4-4E9F-8FDB-44A7C922A678}"/>
          </ac:spMkLst>
        </pc:spChg>
        <pc:picChg chg="mod">
          <ac:chgData name="Coufal Petr" userId="76484aeb-9507-44c9-a583-612a370dac90" providerId="ADAL" clId="{44AA1336-CDDF-4A3D-9CCE-DEE548729A7B}" dt="2023-01-29T16:40:46.788" v="157" actId="732"/>
          <ac:picMkLst>
            <pc:docMk/>
            <pc:sldMk cId="2587249239" sldId="282"/>
            <ac:picMk id="1026" creationId="{CFDE4857-480D-48B2-9965-5A71AB9CA76B}"/>
          </ac:picMkLst>
        </pc:picChg>
        <pc:picChg chg="del">
          <ac:chgData name="Coufal Petr" userId="76484aeb-9507-44c9-a583-612a370dac90" providerId="ADAL" clId="{44AA1336-CDDF-4A3D-9CCE-DEE548729A7B}" dt="2023-01-29T16:40:28.656" v="155" actId="478"/>
          <ac:picMkLst>
            <pc:docMk/>
            <pc:sldMk cId="2587249239" sldId="282"/>
            <ac:picMk id="1030" creationId="{995455C4-AD62-4F34-BCD2-E1D85660F88D}"/>
          </ac:picMkLst>
        </pc:picChg>
      </pc:sldChg>
      <pc:sldChg chg="addSp modSp mod">
        <pc:chgData name="Coufal Petr" userId="76484aeb-9507-44c9-a583-612a370dac90" providerId="ADAL" clId="{44AA1336-CDDF-4A3D-9CCE-DEE548729A7B}" dt="2023-01-29T19:23:59.279" v="307" actId="1076"/>
        <pc:sldMkLst>
          <pc:docMk/>
          <pc:sldMk cId="1243643666" sldId="284"/>
        </pc:sldMkLst>
        <pc:spChg chg="mod">
          <ac:chgData name="Coufal Petr" userId="76484aeb-9507-44c9-a583-612a370dac90" providerId="ADAL" clId="{44AA1336-CDDF-4A3D-9CCE-DEE548729A7B}" dt="2023-01-29T17:55:11.371" v="220" actId="1076"/>
          <ac:spMkLst>
            <pc:docMk/>
            <pc:sldMk cId="1243643666" sldId="284"/>
            <ac:spMk id="2" creationId="{D5152D84-AFD0-4874-962C-9A31FF38F7DF}"/>
          </ac:spMkLst>
        </pc:spChg>
        <pc:spChg chg="mod">
          <ac:chgData name="Coufal Petr" userId="76484aeb-9507-44c9-a583-612a370dac90" providerId="ADAL" clId="{44AA1336-CDDF-4A3D-9CCE-DEE548729A7B}" dt="2023-01-29T17:55:14.139" v="221" actId="1076"/>
          <ac:spMkLst>
            <pc:docMk/>
            <pc:sldMk cId="1243643666" sldId="284"/>
            <ac:spMk id="3" creationId="{24134D5E-5F52-41D2-B72A-22A6C1930EC9}"/>
          </ac:spMkLst>
        </pc:spChg>
        <pc:spChg chg="add mod">
          <ac:chgData name="Coufal Petr" userId="76484aeb-9507-44c9-a583-612a370dac90" providerId="ADAL" clId="{44AA1336-CDDF-4A3D-9CCE-DEE548729A7B}" dt="2023-01-29T17:55:24.497" v="224" actId="1076"/>
          <ac:spMkLst>
            <pc:docMk/>
            <pc:sldMk cId="1243643666" sldId="284"/>
            <ac:spMk id="5" creationId="{C2BC49F5-4B3A-72DF-BDE8-93B08C872DE3}"/>
          </ac:spMkLst>
        </pc:spChg>
        <pc:spChg chg="add mod">
          <ac:chgData name="Coufal Petr" userId="76484aeb-9507-44c9-a583-612a370dac90" providerId="ADAL" clId="{44AA1336-CDDF-4A3D-9CCE-DEE548729A7B}" dt="2023-01-29T19:23:55.596" v="306" actId="1076"/>
          <ac:spMkLst>
            <pc:docMk/>
            <pc:sldMk cId="1243643666" sldId="284"/>
            <ac:spMk id="6" creationId="{796A34CB-2141-B736-5CE1-9E34F55E2F29}"/>
          </ac:spMkLst>
        </pc:spChg>
        <pc:spChg chg="add mod">
          <ac:chgData name="Coufal Petr" userId="76484aeb-9507-44c9-a583-612a370dac90" providerId="ADAL" clId="{44AA1336-CDDF-4A3D-9CCE-DEE548729A7B}" dt="2023-01-29T19:23:59.279" v="307" actId="1076"/>
          <ac:spMkLst>
            <pc:docMk/>
            <pc:sldMk cId="1243643666" sldId="284"/>
            <ac:spMk id="8" creationId="{CA92BB64-F9F1-9286-09F8-6438124501CB}"/>
          </ac:spMkLst>
        </pc:spChg>
        <pc:picChg chg="mod">
          <ac:chgData name="Coufal Petr" userId="76484aeb-9507-44c9-a583-612a370dac90" providerId="ADAL" clId="{44AA1336-CDDF-4A3D-9CCE-DEE548729A7B}" dt="2023-01-29T16:10:41.682" v="72" actId="1076"/>
          <ac:picMkLst>
            <pc:docMk/>
            <pc:sldMk cId="1243643666" sldId="284"/>
            <ac:picMk id="2052" creationId="{E624A622-84D2-452F-9D3E-CC5800F1B59A}"/>
          </ac:picMkLst>
        </pc:picChg>
        <pc:picChg chg="mod">
          <ac:chgData name="Coufal Petr" userId="76484aeb-9507-44c9-a583-612a370dac90" providerId="ADAL" clId="{44AA1336-CDDF-4A3D-9CCE-DEE548729A7B}" dt="2023-01-29T16:10:38.138" v="71" actId="1076"/>
          <ac:picMkLst>
            <pc:docMk/>
            <pc:sldMk cId="1243643666" sldId="284"/>
            <ac:picMk id="2054" creationId="{22DDC026-AE33-4FF8-A37E-A830A39D27B2}"/>
          </ac:picMkLst>
        </pc:picChg>
      </pc:sldChg>
      <pc:sldChg chg="modSp mod ord">
        <pc:chgData name="Coufal Petr" userId="76484aeb-9507-44c9-a583-612a370dac90" providerId="ADAL" clId="{44AA1336-CDDF-4A3D-9CCE-DEE548729A7B}" dt="2023-01-29T16:46:32.111" v="209" actId="1076"/>
        <pc:sldMkLst>
          <pc:docMk/>
          <pc:sldMk cId="1005648573" sldId="285"/>
        </pc:sldMkLst>
        <pc:spChg chg="mod">
          <ac:chgData name="Coufal Petr" userId="76484aeb-9507-44c9-a583-612a370dac90" providerId="ADAL" clId="{44AA1336-CDDF-4A3D-9CCE-DEE548729A7B}" dt="2023-01-29T16:46:32.111" v="209" actId="1076"/>
          <ac:spMkLst>
            <pc:docMk/>
            <pc:sldMk cId="1005648573" sldId="285"/>
            <ac:spMk id="2" creationId="{95A95119-779D-4DC0-9163-1F4812637D60}"/>
          </ac:spMkLst>
        </pc:spChg>
        <pc:spChg chg="mod">
          <ac:chgData name="Coufal Petr" userId="76484aeb-9507-44c9-a583-612a370dac90" providerId="ADAL" clId="{44AA1336-CDDF-4A3D-9CCE-DEE548729A7B}" dt="2023-01-29T16:46:21.883" v="208" actId="1076"/>
          <ac:spMkLst>
            <pc:docMk/>
            <pc:sldMk cId="1005648573" sldId="285"/>
            <ac:spMk id="3" creationId="{4544AFE6-1FCC-4B0D-AFDE-8ED58241A049}"/>
          </ac:spMkLst>
        </pc:spChg>
      </pc:sldChg>
      <pc:sldChg chg="modSp mod ord">
        <pc:chgData name="Coufal Petr" userId="76484aeb-9507-44c9-a583-612a370dac90" providerId="ADAL" clId="{44AA1336-CDDF-4A3D-9CCE-DEE548729A7B}" dt="2023-01-29T16:44:54.286" v="204" actId="14100"/>
        <pc:sldMkLst>
          <pc:docMk/>
          <pc:sldMk cId="1505152215" sldId="286"/>
        </pc:sldMkLst>
        <pc:spChg chg="mod">
          <ac:chgData name="Coufal Petr" userId="76484aeb-9507-44c9-a583-612a370dac90" providerId="ADAL" clId="{44AA1336-CDDF-4A3D-9CCE-DEE548729A7B}" dt="2023-01-29T16:44:54.286" v="204" actId="14100"/>
          <ac:spMkLst>
            <pc:docMk/>
            <pc:sldMk cId="1505152215" sldId="286"/>
            <ac:spMk id="3" creationId="{9F9A6230-63BA-4407-B4B7-82AF3F5FFBF1}"/>
          </ac:spMkLst>
        </pc:spChg>
      </pc:sldChg>
      <pc:sldChg chg="modSp mod">
        <pc:chgData name="Coufal Petr" userId="76484aeb-9507-44c9-a583-612a370dac90" providerId="ADAL" clId="{44AA1336-CDDF-4A3D-9CCE-DEE548729A7B}" dt="2023-01-29T16:44:14.985" v="198" actId="14100"/>
        <pc:sldMkLst>
          <pc:docMk/>
          <pc:sldMk cId="136349883" sldId="290"/>
        </pc:sldMkLst>
        <pc:spChg chg="mod">
          <ac:chgData name="Coufal Petr" userId="76484aeb-9507-44c9-a583-612a370dac90" providerId="ADAL" clId="{44AA1336-CDDF-4A3D-9CCE-DEE548729A7B}" dt="2023-01-29T16:44:12.570" v="197" actId="1076"/>
          <ac:spMkLst>
            <pc:docMk/>
            <pc:sldMk cId="136349883" sldId="290"/>
            <ac:spMk id="2" creationId="{6F00F56F-A6C9-4C7D-BB2F-AAA40DB4E13E}"/>
          </ac:spMkLst>
        </pc:spChg>
        <pc:spChg chg="mod">
          <ac:chgData name="Coufal Petr" userId="76484aeb-9507-44c9-a583-612a370dac90" providerId="ADAL" clId="{44AA1336-CDDF-4A3D-9CCE-DEE548729A7B}" dt="2023-01-29T16:44:14.985" v="198" actId="14100"/>
          <ac:spMkLst>
            <pc:docMk/>
            <pc:sldMk cId="136349883" sldId="290"/>
            <ac:spMk id="3" creationId="{16492849-6F24-45FE-B4C3-7E99B0EA9FE3}"/>
          </ac:spMkLst>
        </pc:spChg>
      </pc:sldChg>
      <pc:sldChg chg="addSp delSp modSp new mod">
        <pc:chgData name="Coufal Petr" userId="76484aeb-9507-44c9-a583-612a370dac90" providerId="ADAL" clId="{44AA1336-CDDF-4A3D-9CCE-DEE548729A7B}" dt="2023-01-29T18:12:29.959" v="302" actId="14100"/>
        <pc:sldMkLst>
          <pc:docMk/>
          <pc:sldMk cId="3082574503" sldId="291"/>
        </pc:sldMkLst>
        <pc:spChg chg="mod">
          <ac:chgData name="Coufal Petr" userId="76484aeb-9507-44c9-a583-612a370dac90" providerId="ADAL" clId="{44AA1336-CDDF-4A3D-9CCE-DEE548729A7B}" dt="2023-01-29T18:07:14.711" v="266" actId="1076"/>
          <ac:spMkLst>
            <pc:docMk/>
            <pc:sldMk cId="3082574503" sldId="291"/>
            <ac:spMk id="2" creationId="{AE924400-B834-8FCB-9D2E-ABAFFABC10DF}"/>
          </ac:spMkLst>
        </pc:spChg>
        <pc:spChg chg="del">
          <ac:chgData name="Coufal Petr" userId="76484aeb-9507-44c9-a583-612a370dac90" providerId="ADAL" clId="{44AA1336-CDDF-4A3D-9CCE-DEE548729A7B}" dt="2023-01-29T18:06:28.632" v="248" actId="478"/>
          <ac:spMkLst>
            <pc:docMk/>
            <pc:sldMk cId="3082574503" sldId="291"/>
            <ac:spMk id="3" creationId="{32AA0194-EBC2-D8E5-40BE-1E3A347A8309}"/>
          </ac:spMkLst>
        </pc:spChg>
        <pc:picChg chg="add del mod modCrop">
          <ac:chgData name="Coufal Petr" userId="76484aeb-9507-44c9-a583-612a370dac90" providerId="ADAL" clId="{44AA1336-CDDF-4A3D-9CCE-DEE548729A7B}" dt="2023-01-29T18:12:14.697" v="298" actId="478"/>
          <ac:picMkLst>
            <pc:docMk/>
            <pc:sldMk cId="3082574503" sldId="291"/>
            <ac:picMk id="5" creationId="{0FDC6431-4235-68BF-6C21-7D10208473BF}"/>
          </ac:picMkLst>
        </pc:picChg>
        <pc:picChg chg="add mod">
          <ac:chgData name="Coufal Petr" userId="76484aeb-9507-44c9-a583-612a370dac90" providerId="ADAL" clId="{44AA1336-CDDF-4A3D-9CCE-DEE548729A7B}" dt="2023-01-29T18:12:29.959" v="302" actId="14100"/>
          <ac:picMkLst>
            <pc:docMk/>
            <pc:sldMk cId="3082574503" sldId="291"/>
            <ac:picMk id="7" creationId="{1EB44628-F7E1-FC2B-C776-B6184425D23A}"/>
          </ac:picMkLst>
        </pc:picChg>
      </pc:sldChg>
      <pc:sldChg chg="new del">
        <pc:chgData name="Coufal Petr" userId="76484aeb-9507-44c9-a583-612a370dac90" providerId="ADAL" clId="{44AA1336-CDDF-4A3D-9CCE-DEE548729A7B}" dt="2023-01-29T18:08:33.052" v="271" actId="2696"/>
        <pc:sldMkLst>
          <pc:docMk/>
          <pc:sldMk cId="3947755875" sldId="292"/>
        </pc:sldMkLst>
      </pc:sldChg>
      <pc:sldChg chg="addSp delSp modSp add mod">
        <pc:chgData name="Coufal Petr" userId="76484aeb-9507-44c9-a583-612a370dac90" providerId="ADAL" clId="{44AA1336-CDDF-4A3D-9CCE-DEE548729A7B}" dt="2023-01-29T18:11:38.996" v="297" actId="1076"/>
        <pc:sldMkLst>
          <pc:docMk/>
          <pc:sldMk cId="1981658247" sldId="293"/>
        </pc:sldMkLst>
        <pc:spChg chg="mod">
          <ac:chgData name="Coufal Petr" userId="76484aeb-9507-44c9-a583-612a370dac90" providerId="ADAL" clId="{44AA1336-CDDF-4A3D-9CCE-DEE548729A7B}" dt="2023-01-29T18:11:38.996" v="297" actId="1076"/>
          <ac:spMkLst>
            <pc:docMk/>
            <pc:sldMk cId="1981658247" sldId="293"/>
            <ac:spMk id="2" creationId="{AE924400-B834-8FCB-9D2E-ABAFFABC10DF}"/>
          </ac:spMkLst>
        </pc:spChg>
        <pc:picChg chg="add del mod modCrop">
          <ac:chgData name="Coufal Petr" userId="76484aeb-9507-44c9-a583-612a370dac90" providerId="ADAL" clId="{44AA1336-CDDF-4A3D-9CCE-DEE548729A7B}" dt="2023-01-29T18:10:26.048" v="290" actId="478"/>
          <ac:picMkLst>
            <pc:docMk/>
            <pc:sldMk cId="1981658247" sldId="293"/>
            <ac:picMk id="4" creationId="{16E49ECB-E30E-4808-5A68-7C1B2AEFAD6F}"/>
          </ac:picMkLst>
        </pc:picChg>
        <pc:picChg chg="del">
          <ac:chgData name="Coufal Petr" userId="76484aeb-9507-44c9-a583-612a370dac90" providerId="ADAL" clId="{44AA1336-CDDF-4A3D-9CCE-DEE548729A7B}" dt="2023-01-29T18:08:41.592" v="278" actId="478"/>
          <ac:picMkLst>
            <pc:docMk/>
            <pc:sldMk cId="1981658247" sldId="293"/>
            <ac:picMk id="5" creationId="{0FDC6431-4235-68BF-6C21-7D10208473BF}"/>
          </ac:picMkLst>
        </pc:picChg>
        <pc:picChg chg="add mod">
          <ac:chgData name="Coufal Petr" userId="76484aeb-9507-44c9-a583-612a370dac90" providerId="ADAL" clId="{44AA1336-CDDF-4A3D-9CCE-DEE548729A7B}" dt="2023-01-29T18:10:53.395" v="296" actId="1076"/>
          <ac:picMkLst>
            <pc:docMk/>
            <pc:sldMk cId="1981658247" sldId="293"/>
            <ac:picMk id="7" creationId="{BDD17174-0DBE-B4A3-983F-B68B414D183C}"/>
          </ac:picMkLst>
        </pc:picChg>
      </pc:sldChg>
    </pc:docChg>
  </pc:docChgLst>
  <pc:docChgLst>
    <pc:chgData name="Coufal Petr" userId="76484aeb-9507-44c9-a583-612a370dac90" providerId="ADAL" clId="{1502E5D6-976D-48F4-BCC2-DCD0DF4ED509}"/>
    <pc:docChg chg="undo custSel addSld delSld modSld sldOrd">
      <pc:chgData name="Coufal Petr" userId="76484aeb-9507-44c9-a583-612a370dac90" providerId="ADAL" clId="{1502E5D6-976D-48F4-BCC2-DCD0DF4ED509}" dt="2024-03-24T15:48:24.411" v="566"/>
      <pc:docMkLst>
        <pc:docMk/>
      </pc:docMkLst>
      <pc:sldChg chg="modSp mod">
        <pc:chgData name="Coufal Petr" userId="76484aeb-9507-44c9-a583-612a370dac90" providerId="ADAL" clId="{1502E5D6-976D-48F4-BCC2-DCD0DF4ED509}" dt="2024-03-24T15:12:21.666" v="230" actId="403"/>
        <pc:sldMkLst>
          <pc:docMk/>
          <pc:sldMk cId="4259253902" sldId="256"/>
        </pc:sldMkLst>
        <pc:spChg chg="mod">
          <ac:chgData name="Coufal Petr" userId="76484aeb-9507-44c9-a583-612a370dac90" providerId="ADAL" clId="{1502E5D6-976D-48F4-BCC2-DCD0DF4ED509}" dt="2024-03-24T15:12:14.654" v="229" actId="1076"/>
          <ac:spMkLst>
            <pc:docMk/>
            <pc:sldMk cId="4259253902" sldId="256"/>
            <ac:spMk id="2" creationId="{37580A63-3D85-40CD-A11E-4C85049AA1C1}"/>
          </ac:spMkLst>
        </pc:spChg>
        <pc:spChg chg="mod">
          <ac:chgData name="Coufal Petr" userId="76484aeb-9507-44c9-a583-612a370dac90" providerId="ADAL" clId="{1502E5D6-976D-48F4-BCC2-DCD0DF4ED509}" dt="2024-03-24T15:12:21.666" v="230" actId="403"/>
          <ac:spMkLst>
            <pc:docMk/>
            <pc:sldMk cId="4259253902" sldId="256"/>
            <ac:spMk id="3" creationId="{3E34505C-B6F2-40D9-8AC9-A94CB6867CC1}"/>
          </ac:spMkLst>
        </pc:spChg>
      </pc:sldChg>
      <pc:sldChg chg="modSp">
        <pc:chgData name="Coufal Petr" userId="76484aeb-9507-44c9-a583-612a370dac90" providerId="ADAL" clId="{1502E5D6-976D-48F4-BCC2-DCD0DF4ED509}" dt="2024-03-24T14:59:50.161" v="44" actId="14100"/>
        <pc:sldMkLst>
          <pc:docMk/>
          <pc:sldMk cId="2464351815" sldId="257"/>
        </pc:sldMkLst>
        <pc:picChg chg="mod">
          <ac:chgData name="Coufal Petr" userId="76484aeb-9507-44c9-a583-612a370dac90" providerId="ADAL" clId="{1502E5D6-976D-48F4-BCC2-DCD0DF4ED509}" dt="2024-03-24T14:59:50.161" v="44" actId="14100"/>
          <ac:picMkLst>
            <pc:docMk/>
            <pc:sldMk cId="2464351815" sldId="257"/>
            <ac:picMk id="1026" creationId="{67CF772D-0A62-4F80-9E0C-C400E2339F1B}"/>
          </ac:picMkLst>
        </pc:picChg>
      </pc:sldChg>
      <pc:sldChg chg="addSp modSp mod">
        <pc:chgData name="Coufal Petr" userId="76484aeb-9507-44c9-a583-612a370dac90" providerId="ADAL" clId="{1502E5D6-976D-48F4-BCC2-DCD0DF4ED509}" dt="2024-03-24T15:03:51.583" v="147" actId="1076"/>
        <pc:sldMkLst>
          <pc:docMk/>
          <pc:sldMk cId="3177448940" sldId="258"/>
        </pc:sldMkLst>
        <pc:spChg chg="mod">
          <ac:chgData name="Coufal Petr" userId="76484aeb-9507-44c9-a583-612a370dac90" providerId="ADAL" clId="{1502E5D6-976D-48F4-BCC2-DCD0DF4ED509}" dt="2024-03-24T15:03:51.583" v="147" actId="1076"/>
          <ac:spMkLst>
            <pc:docMk/>
            <pc:sldMk cId="3177448940" sldId="258"/>
            <ac:spMk id="2" creationId="{FD7944C6-7439-4319-A350-ED0A4AFCF36F}"/>
          </ac:spMkLst>
        </pc:spChg>
        <pc:spChg chg="mod">
          <ac:chgData name="Coufal Petr" userId="76484aeb-9507-44c9-a583-612a370dac90" providerId="ADAL" clId="{1502E5D6-976D-48F4-BCC2-DCD0DF4ED509}" dt="2024-03-24T15:03:44.015" v="144" actId="14100"/>
          <ac:spMkLst>
            <pc:docMk/>
            <pc:sldMk cId="3177448940" sldId="258"/>
            <ac:spMk id="3" creationId="{44A997BA-B717-4609-866C-4DD9A7E2AEAB}"/>
          </ac:spMkLst>
        </pc:spChg>
        <pc:spChg chg="add mod">
          <ac:chgData name="Coufal Petr" userId="76484aeb-9507-44c9-a583-612a370dac90" providerId="ADAL" clId="{1502E5D6-976D-48F4-BCC2-DCD0DF4ED509}" dt="2024-03-24T14:55:36.361" v="41" actId="1076"/>
          <ac:spMkLst>
            <pc:docMk/>
            <pc:sldMk cId="3177448940" sldId="258"/>
            <ac:spMk id="5" creationId="{E9A5B291-7356-69BE-2B9B-B536396E53AB}"/>
          </ac:spMkLst>
        </pc:spChg>
        <pc:picChg chg="mod">
          <ac:chgData name="Coufal Petr" userId="76484aeb-9507-44c9-a583-612a370dac90" providerId="ADAL" clId="{1502E5D6-976D-48F4-BCC2-DCD0DF4ED509}" dt="2024-03-24T14:55:41.822" v="42" actId="1076"/>
          <ac:picMkLst>
            <pc:docMk/>
            <pc:sldMk cId="3177448940" sldId="258"/>
            <ac:picMk id="2050" creationId="{FBDB9DF6-B611-4FFA-9C04-8760B7437C50}"/>
          </ac:picMkLst>
        </pc:picChg>
        <pc:picChg chg="mod">
          <ac:chgData name="Coufal Petr" userId="76484aeb-9507-44c9-a583-612a370dac90" providerId="ADAL" clId="{1502E5D6-976D-48F4-BCC2-DCD0DF4ED509}" dt="2024-03-24T14:55:33.413" v="40" actId="1076"/>
          <ac:picMkLst>
            <pc:docMk/>
            <pc:sldMk cId="3177448940" sldId="258"/>
            <ac:picMk id="2052" creationId="{48E1E1DB-5173-4864-938E-0BF6DADA2F36}"/>
          </ac:picMkLst>
        </pc:picChg>
      </pc:sldChg>
      <pc:sldChg chg="modSp mod">
        <pc:chgData name="Coufal Petr" userId="76484aeb-9507-44c9-a583-612a370dac90" providerId="ADAL" clId="{1502E5D6-976D-48F4-BCC2-DCD0DF4ED509}" dt="2024-03-24T15:17:25.680" v="250" actId="1076"/>
        <pc:sldMkLst>
          <pc:docMk/>
          <pc:sldMk cId="765634484" sldId="259"/>
        </pc:sldMkLst>
        <pc:spChg chg="mod">
          <ac:chgData name="Coufal Petr" userId="76484aeb-9507-44c9-a583-612a370dac90" providerId="ADAL" clId="{1502E5D6-976D-48F4-BCC2-DCD0DF4ED509}" dt="2024-03-24T15:17:25.680" v="250" actId="1076"/>
          <ac:spMkLst>
            <pc:docMk/>
            <pc:sldMk cId="765634484" sldId="259"/>
            <ac:spMk id="2" creationId="{CC87D131-0063-49F6-98B4-8F6C33C9832B}"/>
          </ac:spMkLst>
        </pc:spChg>
        <pc:spChg chg="mod">
          <ac:chgData name="Coufal Petr" userId="76484aeb-9507-44c9-a583-612a370dac90" providerId="ADAL" clId="{1502E5D6-976D-48F4-BCC2-DCD0DF4ED509}" dt="2024-03-24T15:16:57.775" v="245" actId="113"/>
          <ac:spMkLst>
            <pc:docMk/>
            <pc:sldMk cId="765634484" sldId="259"/>
            <ac:spMk id="3" creationId="{45266A9E-460D-44C8-AD3A-E6AB07DF0CB7}"/>
          </ac:spMkLst>
        </pc:spChg>
        <pc:picChg chg="mod">
          <ac:chgData name="Coufal Petr" userId="76484aeb-9507-44c9-a583-612a370dac90" providerId="ADAL" clId="{1502E5D6-976D-48F4-BCC2-DCD0DF4ED509}" dt="2024-03-24T15:17:11.437" v="247" actId="1076"/>
          <ac:picMkLst>
            <pc:docMk/>
            <pc:sldMk cId="765634484" sldId="259"/>
            <ac:picMk id="3074" creationId="{A889EC1F-9881-42AB-A94A-E097D13DC833}"/>
          </ac:picMkLst>
        </pc:picChg>
      </pc:sldChg>
      <pc:sldChg chg="modSp mod">
        <pc:chgData name="Coufal Petr" userId="76484aeb-9507-44c9-a583-612a370dac90" providerId="ADAL" clId="{1502E5D6-976D-48F4-BCC2-DCD0DF4ED509}" dt="2024-03-24T15:24:44.250" v="332" actId="14100"/>
        <pc:sldMkLst>
          <pc:docMk/>
          <pc:sldMk cId="3228313361" sldId="260"/>
        </pc:sldMkLst>
        <pc:spChg chg="mod">
          <ac:chgData name="Coufal Petr" userId="76484aeb-9507-44c9-a583-612a370dac90" providerId="ADAL" clId="{1502E5D6-976D-48F4-BCC2-DCD0DF4ED509}" dt="2024-03-24T15:24:38.537" v="331" actId="403"/>
          <ac:spMkLst>
            <pc:docMk/>
            <pc:sldMk cId="3228313361" sldId="260"/>
            <ac:spMk id="2" creationId="{FFEC2172-A00D-4CB2-85A3-8422962EC16E}"/>
          </ac:spMkLst>
        </pc:spChg>
        <pc:picChg chg="mod">
          <ac:chgData name="Coufal Petr" userId="76484aeb-9507-44c9-a583-612a370dac90" providerId="ADAL" clId="{1502E5D6-976D-48F4-BCC2-DCD0DF4ED509}" dt="2024-03-24T15:24:25.514" v="330" actId="14100"/>
          <ac:picMkLst>
            <pc:docMk/>
            <pc:sldMk cId="3228313361" sldId="260"/>
            <ac:picMk id="8" creationId="{7812C340-5699-4C35-8C65-ED150719819E}"/>
          </ac:picMkLst>
        </pc:picChg>
        <pc:picChg chg="mod">
          <ac:chgData name="Coufal Petr" userId="76484aeb-9507-44c9-a583-612a370dac90" providerId="ADAL" clId="{1502E5D6-976D-48F4-BCC2-DCD0DF4ED509}" dt="2024-03-24T15:24:44.250" v="332" actId="14100"/>
          <ac:picMkLst>
            <pc:docMk/>
            <pc:sldMk cId="3228313361" sldId="260"/>
            <ac:picMk id="4098" creationId="{D5DD9A0C-6023-4F9C-B06B-58B5BB26EEEA}"/>
          </ac:picMkLst>
        </pc:picChg>
      </pc:sldChg>
      <pc:sldChg chg="modSp mod">
        <pc:chgData name="Coufal Petr" userId="76484aeb-9507-44c9-a583-612a370dac90" providerId="ADAL" clId="{1502E5D6-976D-48F4-BCC2-DCD0DF4ED509}" dt="2024-03-24T15:23:27.970" v="328" actId="207"/>
        <pc:sldMkLst>
          <pc:docMk/>
          <pc:sldMk cId="3723261493" sldId="261"/>
        </pc:sldMkLst>
        <pc:spChg chg="mod">
          <ac:chgData name="Coufal Petr" userId="76484aeb-9507-44c9-a583-612a370dac90" providerId="ADAL" clId="{1502E5D6-976D-48F4-BCC2-DCD0DF4ED509}" dt="2024-03-24T15:06:45.177" v="194" actId="403"/>
          <ac:spMkLst>
            <pc:docMk/>
            <pc:sldMk cId="3723261493" sldId="261"/>
            <ac:spMk id="2" creationId="{12124845-CBF4-4050-B3C3-AAD15642795A}"/>
          </ac:spMkLst>
        </pc:spChg>
        <pc:spChg chg="mod">
          <ac:chgData name="Coufal Petr" userId="76484aeb-9507-44c9-a583-612a370dac90" providerId="ADAL" clId="{1502E5D6-976D-48F4-BCC2-DCD0DF4ED509}" dt="2024-03-24T15:06:40.800" v="193" actId="27636"/>
          <ac:spMkLst>
            <pc:docMk/>
            <pc:sldMk cId="3723261493" sldId="261"/>
            <ac:spMk id="3" creationId="{72AB7560-2FF4-4ABD-B74F-7C59BBB80359}"/>
          </ac:spMkLst>
        </pc:spChg>
        <pc:spChg chg="mod">
          <ac:chgData name="Coufal Petr" userId="76484aeb-9507-44c9-a583-612a370dac90" providerId="ADAL" clId="{1502E5D6-976D-48F4-BCC2-DCD0DF4ED509}" dt="2024-03-24T15:23:27.970" v="328" actId="207"/>
          <ac:spMkLst>
            <pc:docMk/>
            <pc:sldMk cId="3723261493" sldId="261"/>
            <ac:spMk id="6" creationId="{0F31ABC4-6B97-4AA6-AA7B-B162BA3B6B54}"/>
          </ac:spMkLst>
        </pc:spChg>
        <pc:spChg chg="mod">
          <ac:chgData name="Coufal Petr" userId="76484aeb-9507-44c9-a583-612a370dac90" providerId="ADAL" clId="{1502E5D6-976D-48F4-BCC2-DCD0DF4ED509}" dt="2024-03-24T15:22:50.441" v="323" actId="14100"/>
          <ac:spMkLst>
            <pc:docMk/>
            <pc:sldMk cId="3723261493" sldId="261"/>
            <ac:spMk id="7" creationId="{AA1450F7-3DCC-411B-A786-295680D02DBA}"/>
          </ac:spMkLst>
        </pc:spChg>
        <pc:picChg chg="mod">
          <ac:chgData name="Coufal Petr" userId="76484aeb-9507-44c9-a583-612a370dac90" providerId="ADAL" clId="{1502E5D6-976D-48F4-BCC2-DCD0DF4ED509}" dt="2024-03-24T15:05:40.210" v="165" actId="1076"/>
          <ac:picMkLst>
            <pc:docMk/>
            <pc:sldMk cId="3723261493" sldId="261"/>
            <ac:picMk id="4" creationId="{3A558C27-88AC-41DC-A06A-1FFCC656D7FD}"/>
          </ac:picMkLst>
        </pc:picChg>
      </pc:sldChg>
      <pc:sldChg chg="addSp delSp modSp mod setBg setClrOvrMap">
        <pc:chgData name="Coufal Petr" userId="76484aeb-9507-44c9-a583-612a370dac90" providerId="ADAL" clId="{1502E5D6-976D-48F4-BCC2-DCD0DF4ED509}" dt="2024-03-24T15:37:53.057" v="480" actId="1076"/>
        <pc:sldMkLst>
          <pc:docMk/>
          <pc:sldMk cId="199086506" sldId="262"/>
        </pc:sldMkLst>
        <pc:spChg chg="mod">
          <ac:chgData name="Coufal Petr" userId="76484aeb-9507-44c9-a583-612a370dac90" providerId="ADAL" clId="{1502E5D6-976D-48F4-BCC2-DCD0DF4ED509}" dt="2024-03-24T15:21:39.083" v="306" actId="1076"/>
          <ac:spMkLst>
            <pc:docMk/>
            <pc:sldMk cId="199086506" sldId="262"/>
            <ac:spMk id="2" creationId="{53CCF718-6057-4972-8EE6-373E71026BF4}"/>
          </ac:spMkLst>
        </pc:spChg>
        <pc:spChg chg="mod">
          <ac:chgData name="Coufal Petr" userId="76484aeb-9507-44c9-a583-612a370dac90" providerId="ADAL" clId="{1502E5D6-976D-48F4-BCC2-DCD0DF4ED509}" dt="2024-03-24T15:21:45.652" v="307" actId="1076"/>
          <ac:spMkLst>
            <pc:docMk/>
            <pc:sldMk cId="199086506" sldId="262"/>
            <ac:spMk id="3" creationId="{61165150-490E-4500-A62D-54F70ADCA416}"/>
          </ac:spMkLst>
        </pc:spChg>
        <pc:spChg chg="del">
          <ac:chgData name="Coufal Petr" userId="76484aeb-9507-44c9-a583-612a370dac90" providerId="ADAL" clId="{1502E5D6-976D-48F4-BCC2-DCD0DF4ED509}" dt="2024-03-24T15:19:41.073" v="265" actId="478"/>
          <ac:spMkLst>
            <pc:docMk/>
            <pc:sldMk cId="199086506" sldId="262"/>
            <ac:spMk id="5" creationId="{D58FE474-DB9B-B5BD-AA7A-345D0FB46063}"/>
          </ac:spMkLst>
        </pc:spChg>
        <pc:spChg chg="add del mod">
          <ac:chgData name="Coufal Petr" userId="76484aeb-9507-44c9-a583-612a370dac90" providerId="ADAL" clId="{1502E5D6-976D-48F4-BCC2-DCD0DF4ED509}" dt="2024-03-24T15:20:03.999" v="268" actId="21"/>
          <ac:spMkLst>
            <pc:docMk/>
            <pc:sldMk cId="199086506" sldId="262"/>
            <ac:spMk id="6" creationId="{86E3C549-1314-9F7A-A556-257C2B26CA6D}"/>
          </ac:spMkLst>
        </pc:spChg>
        <pc:spChg chg="add mod">
          <ac:chgData name="Coufal Petr" userId="76484aeb-9507-44c9-a583-612a370dac90" providerId="ADAL" clId="{1502E5D6-976D-48F4-BCC2-DCD0DF4ED509}" dt="2024-03-24T15:22:07.464" v="310" actId="1076"/>
          <ac:spMkLst>
            <pc:docMk/>
            <pc:sldMk cId="199086506" sldId="262"/>
            <ac:spMk id="7" creationId="{86E3C549-1314-9F7A-A556-257C2B26CA6D}"/>
          </ac:spMkLst>
        </pc:spChg>
        <pc:spChg chg="add mod">
          <ac:chgData name="Coufal Petr" userId="76484aeb-9507-44c9-a583-612a370dac90" providerId="ADAL" clId="{1502E5D6-976D-48F4-BCC2-DCD0DF4ED509}" dt="2024-03-24T15:22:34.990" v="320" actId="1076"/>
          <ac:spMkLst>
            <pc:docMk/>
            <pc:sldMk cId="199086506" sldId="262"/>
            <ac:spMk id="8" creationId="{A00959BB-2900-4FDE-6DD3-BCBDA37FB497}"/>
          </ac:spMkLst>
        </pc:spChg>
        <pc:spChg chg="add del mod">
          <ac:chgData name="Coufal Petr" userId="76484aeb-9507-44c9-a583-612a370dac90" providerId="ADAL" clId="{1502E5D6-976D-48F4-BCC2-DCD0DF4ED509}" dt="2024-03-24T15:37:41.353" v="476" actId="478"/>
          <ac:spMkLst>
            <pc:docMk/>
            <pc:sldMk cId="199086506" sldId="262"/>
            <ac:spMk id="10" creationId="{436FEA61-7293-879A-F160-ECB6054C8C4D}"/>
          </ac:spMkLst>
        </pc:spChg>
        <pc:spChg chg="del">
          <ac:chgData name="Coufal Petr" userId="76484aeb-9507-44c9-a583-612a370dac90" providerId="ADAL" clId="{1502E5D6-976D-48F4-BCC2-DCD0DF4ED509}" dt="2024-03-24T15:20:15.160" v="269" actId="26606"/>
          <ac:spMkLst>
            <pc:docMk/>
            <pc:sldMk cId="199086506" sldId="262"/>
            <ac:spMk id="71" creationId="{CF62D2A7-8207-488C-9F46-316BA81A16C8}"/>
          </ac:spMkLst>
        </pc:spChg>
        <pc:spChg chg="add">
          <ac:chgData name="Coufal Petr" userId="76484aeb-9507-44c9-a583-612a370dac90" providerId="ADAL" clId="{1502E5D6-976D-48F4-BCC2-DCD0DF4ED509}" dt="2024-03-24T15:20:15.160" v="269" actId="26606"/>
          <ac:spMkLst>
            <pc:docMk/>
            <pc:sldMk cId="199086506" sldId="262"/>
            <ac:spMk id="5127" creationId="{B3684CCF-CEBB-4D8E-A366-95E43D4C790B}"/>
          </ac:spMkLst>
        </pc:spChg>
        <pc:spChg chg="add">
          <ac:chgData name="Coufal Petr" userId="76484aeb-9507-44c9-a583-612a370dac90" providerId="ADAL" clId="{1502E5D6-976D-48F4-BCC2-DCD0DF4ED509}" dt="2024-03-24T15:20:15.160" v="269" actId="26606"/>
          <ac:spMkLst>
            <pc:docMk/>
            <pc:sldMk cId="199086506" sldId="262"/>
            <ac:spMk id="5129" creationId="{70BEB1E7-2F88-40BC-B73D-42E5B6F80BFC}"/>
          </ac:spMkLst>
        </pc:spChg>
        <pc:picChg chg="add mod">
          <ac:chgData name="Coufal Petr" userId="76484aeb-9507-44c9-a583-612a370dac90" providerId="ADAL" clId="{1502E5D6-976D-48F4-BCC2-DCD0DF4ED509}" dt="2024-03-24T15:37:53.057" v="480" actId="1076"/>
          <ac:picMkLst>
            <pc:docMk/>
            <pc:sldMk cId="199086506" sldId="262"/>
            <ac:picMk id="12" creationId="{920EABBA-38ED-0EA7-AA73-BCF2E116CCAE}"/>
          </ac:picMkLst>
        </pc:picChg>
        <pc:picChg chg="add mod">
          <ac:chgData name="Coufal Petr" userId="76484aeb-9507-44c9-a583-612a370dac90" providerId="ADAL" clId="{1502E5D6-976D-48F4-BCC2-DCD0DF4ED509}" dt="2024-03-24T15:20:15.160" v="269" actId="26606"/>
          <ac:picMkLst>
            <pc:docMk/>
            <pc:sldMk cId="199086506" sldId="262"/>
            <ac:picMk id="2050" creationId="{9F190130-808C-E59D-DDD0-2843F7E5472A}"/>
          </ac:picMkLst>
        </pc:picChg>
        <pc:picChg chg="add mod">
          <ac:chgData name="Coufal Petr" userId="76484aeb-9507-44c9-a583-612a370dac90" providerId="ADAL" clId="{1502E5D6-976D-48F4-BCC2-DCD0DF4ED509}" dt="2024-03-24T15:20:15.160" v="269" actId="26606"/>
          <ac:picMkLst>
            <pc:docMk/>
            <pc:sldMk cId="199086506" sldId="262"/>
            <ac:picMk id="2052" creationId="{FCDFC116-C342-4BDE-489E-E94ED10863DC}"/>
          </ac:picMkLst>
        </pc:picChg>
        <pc:picChg chg="mod ord">
          <ac:chgData name="Coufal Petr" userId="76484aeb-9507-44c9-a583-612a370dac90" providerId="ADAL" clId="{1502E5D6-976D-48F4-BCC2-DCD0DF4ED509}" dt="2024-03-24T15:20:15.160" v="269" actId="26606"/>
          <ac:picMkLst>
            <pc:docMk/>
            <pc:sldMk cId="199086506" sldId="262"/>
            <ac:picMk id="5122" creationId="{368EE83F-279F-42CE-9106-E4E6BAE17EB6}"/>
          </ac:picMkLst>
        </pc:picChg>
      </pc:sldChg>
      <pc:sldChg chg="modSp mod">
        <pc:chgData name="Coufal Petr" userId="76484aeb-9507-44c9-a583-612a370dac90" providerId="ADAL" clId="{1502E5D6-976D-48F4-BCC2-DCD0DF4ED509}" dt="2024-03-24T15:24:01.077" v="329" actId="1076"/>
        <pc:sldMkLst>
          <pc:docMk/>
          <pc:sldMk cId="494281280" sldId="263"/>
        </pc:sldMkLst>
        <pc:spChg chg="mod">
          <ac:chgData name="Coufal Petr" userId="76484aeb-9507-44c9-a583-612a370dac90" providerId="ADAL" clId="{1502E5D6-976D-48F4-BCC2-DCD0DF4ED509}" dt="2024-03-24T15:24:01.077" v="329" actId="1076"/>
          <ac:spMkLst>
            <pc:docMk/>
            <pc:sldMk cId="494281280" sldId="263"/>
            <ac:spMk id="3" creationId="{3FF253A0-1CC1-4956-B447-5E9B2888475E}"/>
          </ac:spMkLst>
        </pc:spChg>
      </pc:sldChg>
      <pc:sldChg chg="addSp delSp modSp mod">
        <pc:chgData name="Coufal Petr" userId="76484aeb-9507-44c9-a583-612a370dac90" providerId="ADAL" clId="{1502E5D6-976D-48F4-BCC2-DCD0DF4ED509}" dt="2024-03-24T15:32:47.662" v="448"/>
        <pc:sldMkLst>
          <pc:docMk/>
          <pc:sldMk cId="0" sldId="267"/>
        </pc:sldMkLst>
        <pc:spChg chg="add del mod">
          <ac:chgData name="Coufal Petr" userId="76484aeb-9507-44c9-a583-612a370dac90" providerId="ADAL" clId="{1502E5D6-976D-48F4-BCC2-DCD0DF4ED509}" dt="2024-03-24T15:28:44.955" v="432" actId="478"/>
          <ac:spMkLst>
            <pc:docMk/>
            <pc:sldMk cId="0" sldId="267"/>
            <ac:spMk id="5" creationId="{845AC736-9B2D-2EF0-D628-53895B52E300}"/>
          </ac:spMkLst>
        </pc:spChg>
        <pc:spChg chg="mod">
          <ac:chgData name="Coufal Petr" userId="76484aeb-9507-44c9-a583-612a370dac90" providerId="ADAL" clId="{1502E5D6-976D-48F4-BCC2-DCD0DF4ED509}" dt="2024-03-24T15:27:15.804" v="342" actId="26606"/>
          <ac:spMkLst>
            <pc:docMk/>
            <pc:sldMk cId="0" sldId="267"/>
            <ac:spMk id="5122" creationId="{8061F69F-4958-475E-9DD4-348F323DDE7E}"/>
          </ac:spMkLst>
        </pc:spChg>
        <pc:spChg chg="add del">
          <ac:chgData name="Coufal Petr" userId="76484aeb-9507-44c9-a583-612a370dac90" providerId="ADAL" clId="{1502E5D6-976D-48F4-BCC2-DCD0DF4ED509}" dt="2024-03-24T15:28:36.977" v="431" actId="478"/>
          <ac:spMkLst>
            <pc:docMk/>
            <pc:sldMk cId="0" sldId="267"/>
            <ac:spMk id="5123" creationId="{F38BA705-6F25-45DF-944A-80CFE2C0AD91}"/>
          </ac:spMkLst>
        </pc:spChg>
        <pc:spChg chg="add del">
          <ac:chgData name="Coufal Petr" userId="76484aeb-9507-44c9-a583-612a370dac90" providerId="ADAL" clId="{1502E5D6-976D-48F4-BCC2-DCD0DF4ED509}" dt="2024-03-24T15:27:15.804" v="342" actId="26606"/>
          <ac:spMkLst>
            <pc:docMk/>
            <pc:sldMk cId="0" sldId="267"/>
            <ac:spMk id="5125" creationId="{3B854194-185D-494D-905C-7C7CB2E30F6E}"/>
          </ac:spMkLst>
        </pc:spChg>
        <pc:spChg chg="add del">
          <ac:chgData name="Coufal Petr" userId="76484aeb-9507-44c9-a583-612a370dac90" providerId="ADAL" clId="{1502E5D6-976D-48F4-BCC2-DCD0DF4ED509}" dt="2024-03-24T15:27:15.804" v="342" actId="26606"/>
          <ac:spMkLst>
            <pc:docMk/>
            <pc:sldMk cId="0" sldId="267"/>
            <ac:spMk id="5126" creationId="{B4F5FA0D-0104-4987-8241-EFF7C85B88DE}"/>
          </ac:spMkLst>
        </pc:spChg>
        <pc:spChg chg="add del">
          <ac:chgData name="Coufal Petr" userId="76484aeb-9507-44c9-a583-612a370dac90" providerId="ADAL" clId="{1502E5D6-976D-48F4-BCC2-DCD0DF4ED509}" dt="2024-03-24T15:27:15.804" v="342" actId="26606"/>
          <ac:spMkLst>
            <pc:docMk/>
            <pc:sldMk cId="0" sldId="267"/>
            <ac:spMk id="5132" creationId="{2659FDB4-FCBE-4A89-B46D-43D4FA54464D}"/>
          </ac:spMkLst>
        </pc:spChg>
        <pc:graphicFrameChg chg="add del mod modGraphic">
          <ac:chgData name="Coufal Petr" userId="76484aeb-9507-44c9-a583-612a370dac90" providerId="ADAL" clId="{1502E5D6-976D-48F4-BCC2-DCD0DF4ED509}" dt="2024-03-24T15:26:32.409" v="339" actId="478"/>
          <ac:graphicFrameMkLst>
            <pc:docMk/>
            <pc:sldMk cId="0" sldId="267"/>
            <ac:graphicFrameMk id="2" creationId="{9636FB15-F1FC-7B75-7B62-9A4321C1A14D}"/>
          </ac:graphicFrameMkLst>
        </pc:graphicFrameChg>
        <pc:graphicFrameChg chg="add mod modGraphic">
          <ac:chgData name="Coufal Petr" userId="76484aeb-9507-44c9-a583-612a370dac90" providerId="ADAL" clId="{1502E5D6-976D-48F4-BCC2-DCD0DF4ED509}" dt="2024-03-24T15:32:47.662" v="448"/>
          <ac:graphicFrameMkLst>
            <pc:docMk/>
            <pc:sldMk cId="0" sldId="267"/>
            <ac:graphicFrameMk id="3" creationId="{79EE9E2B-35E9-EF2B-22E1-720D6207E2A1}"/>
          </ac:graphicFrameMkLst>
        </pc:graphicFrameChg>
        <pc:graphicFrameChg chg="add del mod">
          <ac:chgData name="Coufal Petr" userId="76484aeb-9507-44c9-a583-612a370dac90" providerId="ADAL" clId="{1502E5D6-976D-48F4-BCC2-DCD0DF4ED509}" dt="2024-03-24T15:27:15.804" v="342" actId="26606"/>
          <ac:graphicFrameMkLst>
            <pc:docMk/>
            <pc:sldMk cId="0" sldId="267"/>
            <ac:graphicFrameMk id="5128" creationId="{3C4F8034-0B05-87DA-0781-C271EE04BCBC}"/>
          </ac:graphicFrameMkLst>
        </pc:graphicFrameChg>
        <pc:picChg chg="add del">
          <ac:chgData name="Coufal Petr" userId="76484aeb-9507-44c9-a583-612a370dac90" providerId="ADAL" clId="{1502E5D6-976D-48F4-BCC2-DCD0DF4ED509}" dt="2024-03-24T15:27:15.804" v="342" actId="26606"/>
          <ac:picMkLst>
            <pc:docMk/>
            <pc:sldMk cId="0" sldId="267"/>
            <ac:picMk id="76" creationId="{2897127E-6CEF-446C-BE87-93B7C46E49D1}"/>
          </ac:picMkLst>
        </pc:picChg>
        <pc:cxnChg chg="add del">
          <ac:chgData name="Coufal Petr" userId="76484aeb-9507-44c9-a583-612a370dac90" providerId="ADAL" clId="{1502E5D6-976D-48F4-BCC2-DCD0DF4ED509}" dt="2024-03-24T15:27:15.804" v="342" actId="26606"/>
          <ac:cxnSpMkLst>
            <pc:docMk/>
            <pc:sldMk cId="0" sldId="267"/>
            <ac:cxnSpMk id="5134" creationId="{C8F51B3F-8331-4E4A-AE96-D47B1006EEAD}"/>
          </ac:cxnSpMkLst>
        </pc:cxnChg>
      </pc:sldChg>
      <pc:sldChg chg="addSp delSp modSp mod">
        <pc:chgData name="Coufal Petr" userId="76484aeb-9507-44c9-a583-612a370dac90" providerId="ADAL" clId="{1502E5D6-976D-48F4-BCC2-DCD0DF4ED509}" dt="2024-03-24T15:39:51.738" v="493" actId="1076"/>
        <pc:sldMkLst>
          <pc:docMk/>
          <pc:sldMk cId="2587249239" sldId="282"/>
        </pc:sldMkLst>
        <pc:spChg chg="mod ord">
          <ac:chgData name="Coufal Petr" userId="76484aeb-9507-44c9-a583-612a370dac90" providerId="ADAL" clId="{1502E5D6-976D-48F4-BCC2-DCD0DF4ED509}" dt="2024-03-24T15:39:45.034" v="492" actId="1076"/>
          <ac:spMkLst>
            <pc:docMk/>
            <pc:sldMk cId="2587249239" sldId="282"/>
            <ac:spMk id="2" creationId="{C683952F-D64E-48DF-AE07-6292A926B3A1}"/>
          </ac:spMkLst>
        </pc:spChg>
        <pc:spChg chg="del mod">
          <ac:chgData name="Coufal Petr" userId="76484aeb-9507-44c9-a583-612a370dac90" providerId="ADAL" clId="{1502E5D6-976D-48F4-BCC2-DCD0DF4ED509}" dt="2024-03-24T15:39:11.495" v="483" actId="478"/>
          <ac:spMkLst>
            <pc:docMk/>
            <pc:sldMk cId="2587249239" sldId="282"/>
            <ac:spMk id="3" creationId="{D2DED749-84D4-4E9F-8FDB-44A7C922A678}"/>
          </ac:spMkLst>
        </pc:spChg>
        <pc:spChg chg="add del mod">
          <ac:chgData name="Coufal Petr" userId="76484aeb-9507-44c9-a583-612a370dac90" providerId="ADAL" clId="{1502E5D6-976D-48F4-BCC2-DCD0DF4ED509}" dt="2024-03-24T15:39:13.024" v="484" actId="478"/>
          <ac:spMkLst>
            <pc:docMk/>
            <pc:sldMk cId="2587249239" sldId="282"/>
            <ac:spMk id="5" creationId="{DD0DCC7A-5FDA-F510-E222-22DDA7DF88FD}"/>
          </ac:spMkLst>
        </pc:spChg>
        <pc:picChg chg="mod">
          <ac:chgData name="Coufal Petr" userId="76484aeb-9507-44c9-a583-612a370dac90" providerId="ADAL" clId="{1502E5D6-976D-48F4-BCC2-DCD0DF4ED509}" dt="2024-03-24T15:39:51.738" v="493" actId="1076"/>
          <ac:picMkLst>
            <pc:docMk/>
            <pc:sldMk cId="2587249239" sldId="282"/>
            <ac:picMk id="1026" creationId="{CFDE4857-480D-48B2-9965-5A71AB9CA76B}"/>
          </ac:picMkLst>
        </pc:picChg>
      </pc:sldChg>
      <pc:sldChg chg="modSp mod">
        <pc:chgData name="Coufal Petr" userId="76484aeb-9507-44c9-a583-612a370dac90" providerId="ADAL" clId="{1502E5D6-976D-48F4-BCC2-DCD0DF4ED509}" dt="2024-03-24T15:10:59.835" v="226" actId="403"/>
        <pc:sldMkLst>
          <pc:docMk/>
          <pc:sldMk cId="863654670" sldId="283"/>
        </pc:sldMkLst>
        <pc:spChg chg="mod">
          <ac:chgData name="Coufal Petr" userId="76484aeb-9507-44c9-a583-612a370dac90" providerId="ADAL" clId="{1502E5D6-976D-48F4-BCC2-DCD0DF4ED509}" dt="2024-03-24T15:10:59.835" v="226" actId="403"/>
          <ac:spMkLst>
            <pc:docMk/>
            <pc:sldMk cId="863654670" sldId="283"/>
            <ac:spMk id="2" creationId="{596F8921-76A6-4CE8-B207-34CF90940B5C}"/>
          </ac:spMkLst>
        </pc:spChg>
      </pc:sldChg>
      <pc:sldChg chg="addSp delSp modSp mod ord">
        <pc:chgData name="Coufal Petr" userId="76484aeb-9507-44c9-a583-612a370dac90" providerId="ADAL" clId="{1502E5D6-976D-48F4-BCC2-DCD0DF4ED509}" dt="2024-03-24T15:48:24.411" v="566"/>
        <pc:sldMkLst>
          <pc:docMk/>
          <pc:sldMk cId="1005648573" sldId="285"/>
        </pc:sldMkLst>
        <pc:spChg chg="mod">
          <ac:chgData name="Coufal Petr" userId="76484aeb-9507-44c9-a583-612a370dac90" providerId="ADAL" clId="{1502E5D6-976D-48F4-BCC2-DCD0DF4ED509}" dt="2024-03-24T15:47:14.173" v="551" actId="1076"/>
          <ac:spMkLst>
            <pc:docMk/>
            <pc:sldMk cId="1005648573" sldId="285"/>
            <ac:spMk id="2" creationId="{95A95119-779D-4DC0-9163-1F4812637D60}"/>
          </ac:spMkLst>
        </pc:spChg>
        <pc:spChg chg="mod">
          <ac:chgData name="Coufal Petr" userId="76484aeb-9507-44c9-a583-612a370dac90" providerId="ADAL" clId="{1502E5D6-976D-48F4-BCC2-DCD0DF4ED509}" dt="2024-03-24T15:47:18.288" v="552" actId="1076"/>
          <ac:spMkLst>
            <pc:docMk/>
            <pc:sldMk cId="1005648573" sldId="285"/>
            <ac:spMk id="3" creationId="{4544AFE6-1FCC-4B0D-AFDE-8ED58241A049}"/>
          </ac:spMkLst>
        </pc:spChg>
        <pc:spChg chg="mod">
          <ac:chgData name="Coufal Petr" userId="76484aeb-9507-44c9-a583-612a370dac90" providerId="ADAL" clId="{1502E5D6-976D-48F4-BCC2-DCD0DF4ED509}" dt="2024-03-24T15:46:55.949" v="548" actId="1076"/>
          <ac:spMkLst>
            <pc:docMk/>
            <pc:sldMk cId="1005648573" sldId="285"/>
            <ac:spMk id="5" creationId="{385C35AE-2315-4AB6-A905-AE249781BB0E}"/>
          </ac:spMkLst>
        </pc:spChg>
        <pc:picChg chg="del mod">
          <ac:chgData name="Coufal Petr" userId="76484aeb-9507-44c9-a583-612a370dac90" providerId="ADAL" clId="{1502E5D6-976D-48F4-BCC2-DCD0DF4ED509}" dt="2024-03-24T15:45:53.698" v="537" actId="478"/>
          <ac:picMkLst>
            <pc:docMk/>
            <pc:sldMk cId="1005648573" sldId="285"/>
            <ac:picMk id="3074" creationId="{282541A4-2A27-49C3-B839-EAE47A87B390}"/>
          </ac:picMkLst>
        </pc:picChg>
        <pc:picChg chg="add mod">
          <ac:chgData name="Coufal Petr" userId="76484aeb-9507-44c9-a583-612a370dac90" providerId="ADAL" clId="{1502E5D6-976D-48F4-BCC2-DCD0DF4ED509}" dt="2024-03-24T15:47:07.062" v="550" actId="14100"/>
          <ac:picMkLst>
            <pc:docMk/>
            <pc:sldMk cId="1005648573" sldId="285"/>
            <ac:picMk id="4098" creationId="{D636ACD1-FE03-8372-B477-D444195360B8}"/>
          </ac:picMkLst>
        </pc:picChg>
      </pc:sldChg>
      <pc:sldChg chg="modSp mod">
        <pc:chgData name="Coufal Petr" userId="76484aeb-9507-44c9-a583-612a370dac90" providerId="ADAL" clId="{1502E5D6-976D-48F4-BCC2-DCD0DF4ED509}" dt="2024-03-24T15:07:46.598" v="195" actId="14100"/>
        <pc:sldMkLst>
          <pc:docMk/>
          <pc:sldMk cId="1505152215" sldId="286"/>
        </pc:sldMkLst>
        <pc:spChg chg="mod">
          <ac:chgData name="Coufal Petr" userId="76484aeb-9507-44c9-a583-612a370dac90" providerId="ADAL" clId="{1502E5D6-976D-48F4-BCC2-DCD0DF4ED509}" dt="2024-03-24T15:07:46.598" v="195" actId="14100"/>
          <ac:spMkLst>
            <pc:docMk/>
            <pc:sldMk cId="1505152215" sldId="286"/>
            <ac:spMk id="2" creationId="{2E558C32-CE5F-460E-BE16-AE3524F0897A}"/>
          </ac:spMkLst>
        </pc:spChg>
      </pc:sldChg>
      <pc:sldChg chg="modSp mod">
        <pc:chgData name="Coufal Petr" userId="76484aeb-9507-44c9-a583-612a370dac90" providerId="ADAL" clId="{1502E5D6-976D-48F4-BCC2-DCD0DF4ED509}" dt="2024-03-24T15:44:53.019" v="529" actId="403"/>
        <pc:sldMkLst>
          <pc:docMk/>
          <pc:sldMk cId="362534027" sldId="288"/>
        </pc:sldMkLst>
        <pc:spChg chg="mod">
          <ac:chgData name="Coufal Petr" userId="76484aeb-9507-44c9-a583-612a370dac90" providerId="ADAL" clId="{1502E5D6-976D-48F4-BCC2-DCD0DF4ED509}" dt="2024-03-24T15:44:53.019" v="529" actId="403"/>
          <ac:spMkLst>
            <pc:docMk/>
            <pc:sldMk cId="362534027" sldId="288"/>
            <ac:spMk id="2" creationId="{596F8921-76A6-4CE8-B207-34CF90940B5C}"/>
          </ac:spMkLst>
        </pc:spChg>
      </pc:sldChg>
      <pc:sldChg chg="modSp mod">
        <pc:chgData name="Coufal Petr" userId="76484aeb-9507-44c9-a583-612a370dac90" providerId="ADAL" clId="{1502E5D6-976D-48F4-BCC2-DCD0DF4ED509}" dt="2024-03-24T15:09:06.095" v="211" actId="14100"/>
        <pc:sldMkLst>
          <pc:docMk/>
          <pc:sldMk cId="2583733472" sldId="289"/>
        </pc:sldMkLst>
        <pc:spChg chg="mod">
          <ac:chgData name="Coufal Petr" userId="76484aeb-9507-44c9-a583-612a370dac90" providerId="ADAL" clId="{1502E5D6-976D-48F4-BCC2-DCD0DF4ED509}" dt="2024-03-24T15:09:06.095" v="211" actId="14100"/>
          <ac:spMkLst>
            <pc:docMk/>
            <pc:sldMk cId="2583733472" sldId="289"/>
            <ac:spMk id="2" creationId="{6F00F56F-A6C9-4C7D-BB2F-AAA40DB4E13E}"/>
          </ac:spMkLst>
        </pc:spChg>
        <pc:spChg chg="mod">
          <ac:chgData name="Coufal Petr" userId="76484aeb-9507-44c9-a583-612a370dac90" providerId="ADAL" clId="{1502E5D6-976D-48F4-BCC2-DCD0DF4ED509}" dt="2024-03-24T15:08:54.512" v="206" actId="14100"/>
          <ac:spMkLst>
            <pc:docMk/>
            <pc:sldMk cId="2583733472" sldId="289"/>
            <ac:spMk id="3" creationId="{16492849-6F24-45FE-B4C3-7E99B0EA9FE3}"/>
          </ac:spMkLst>
        </pc:spChg>
        <pc:picChg chg="mod">
          <ac:chgData name="Coufal Petr" userId="76484aeb-9507-44c9-a583-612a370dac90" providerId="ADAL" clId="{1502E5D6-976D-48F4-BCC2-DCD0DF4ED509}" dt="2024-03-24T15:08:57.881" v="207" actId="14100"/>
          <ac:picMkLst>
            <pc:docMk/>
            <pc:sldMk cId="2583733472" sldId="289"/>
            <ac:picMk id="2050" creationId="{D88C9127-E9E2-49D2-A625-D8699063E5D7}"/>
          </ac:picMkLst>
        </pc:picChg>
      </pc:sldChg>
      <pc:sldChg chg="modSp mod">
        <pc:chgData name="Coufal Petr" userId="76484aeb-9507-44c9-a583-612a370dac90" providerId="ADAL" clId="{1502E5D6-976D-48F4-BCC2-DCD0DF4ED509}" dt="2024-03-24T15:08:18.961" v="201" actId="113"/>
        <pc:sldMkLst>
          <pc:docMk/>
          <pc:sldMk cId="136349883" sldId="290"/>
        </pc:sldMkLst>
        <pc:spChg chg="mod">
          <ac:chgData name="Coufal Petr" userId="76484aeb-9507-44c9-a583-612a370dac90" providerId="ADAL" clId="{1502E5D6-976D-48F4-BCC2-DCD0DF4ED509}" dt="2024-03-24T15:08:18.961" v="201" actId="113"/>
          <ac:spMkLst>
            <pc:docMk/>
            <pc:sldMk cId="136349883" sldId="290"/>
            <ac:spMk id="3" creationId="{16492849-6F24-45FE-B4C3-7E99B0EA9FE3}"/>
          </ac:spMkLst>
        </pc:spChg>
      </pc:sldChg>
      <pc:sldChg chg="addSp delSp modSp new mod setBg modClrScheme chgLayout">
        <pc:chgData name="Coufal Petr" userId="76484aeb-9507-44c9-a583-612a370dac90" providerId="ADAL" clId="{1502E5D6-976D-48F4-BCC2-DCD0DF4ED509}" dt="2024-03-24T15:01:44.466" v="100" actId="1076"/>
        <pc:sldMkLst>
          <pc:docMk/>
          <pc:sldMk cId="2589536259" sldId="294"/>
        </pc:sldMkLst>
        <pc:spChg chg="del mod ord">
          <ac:chgData name="Coufal Petr" userId="76484aeb-9507-44c9-a583-612a370dac90" providerId="ADAL" clId="{1502E5D6-976D-48F4-BCC2-DCD0DF4ED509}" dt="2024-03-24T15:00:45.876" v="50" actId="700"/>
          <ac:spMkLst>
            <pc:docMk/>
            <pc:sldMk cId="2589536259" sldId="294"/>
            <ac:spMk id="2" creationId="{2D1BDCB3-970D-5E3D-D30E-8F86622F79E2}"/>
          </ac:spMkLst>
        </pc:spChg>
        <pc:spChg chg="del mod ord">
          <ac:chgData name="Coufal Petr" userId="76484aeb-9507-44c9-a583-612a370dac90" providerId="ADAL" clId="{1502E5D6-976D-48F4-BCC2-DCD0DF4ED509}" dt="2024-03-24T15:00:45.876" v="50" actId="700"/>
          <ac:spMkLst>
            <pc:docMk/>
            <pc:sldMk cId="2589536259" sldId="294"/>
            <ac:spMk id="3" creationId="{332F8101-5271-6E38-FBA3-CD3DFE32149F}"/>
          </ac:spMkLst>
        </pc:spChg>
        <pc:spChg chg="add mod ord">
          <ac:chgData name="Coufal Petr" userId="76484aeb-9507-44c9-a583-612a370dac90" providerId="ADAL" clId="{1502E5D6-976D-48F4-BCC2-DCD0DF4ED509}" dt="2024-03-24T15:01:24.517" v="68" actId="207"/>
          <ac:spMkLst>
            <pc:docMk/>
            <pc:sldMk cId="2589536259" sldId="294"/>
            <ac:spMk id="4" creationId="{438AD6F6-4BFD-9E65-536D-F8E5797E8527}"/>
          </ac:spMkLst>
        </pc:spChg>
        <pc:spChg chg="add mod ord">
          <ac:chgData name="Coufal Petr" userId="76484aeb-9507-44c9-a583-612a370dac90" providerId="ADAL" clId="{1502E5D6-976D-48F4-BCC2-DCD0DF4ED509}" dt="2024-03-24T15:01:44.466" v="100" actId="1076"/>
          <ac:spMkLst>
            <pc:docMk/>
            <pc:sldMk cId="2589536259" sldId="294"/>
            <ac:spMk id="5" creationId="{D62C9E86-B888-52BD-1CC7-4E1A28793893}"/>
          </ac:spMkLst>
        </pc:spChg>
        <pc:spChg chg="add">
          <ac:chgData name="Coufal Petr" userId="76484aeb-9507-44c9-a583-612a370dac90" providerId="ADAL" clId="{1502E5D6-976D-48F4-BCC2-DCD0DF4ED509}" dt="2024-03-24T15:01:08.344" v="58" actId="26606"/>
          <ac:spMkLst>
            <pc:docMk/>
            <pc:sldMk cId="2589536259" sldId="294"/>
            <ac:spMk id="1031" creationId="{C1DD1A8A-57D5-4A81-AD04-532B043C5611}"/>
          </ac:spMkLst>
        </pc:spChg>
        <pc:spChg chg="add">
          <ac:chgData name="Coufal Petr" userId="76484aeb-9507-44c9-a583-612a370dac90" providerId="ADAL" clId="{1502E5D6-976D-48F4-BCC2-DCD0DF4ED509}" dt="2024-03-24T15:01:08.344" v="58" actId="26606"/>
          <ac:spMkLst>
            <pc:docMk/>
            <pc:sldMk cId="2589536259" sldId="294"/>
            <ac:spMk id="1033" creationId="{007891EC-4501-44ED-A8C8-B11B6DB767AB}"/>
          </ac:spMkLst>
        </pc:spChg>
        <pc:picChg chg="add mod ord">
          <ac:chgData name="Coufal Petr" userId="76484aeb-9507-44c9-a583-612a370dac90" providerId="ADAL" clId="{1502E5D6-976D-48F4-BCC2-DCD0DF4ED509}" dt="2024-03-24T15:01:08.344" v="58" actId="26606"/>
          <ac:picMkLst>
            <pc:docMk/>
            <pc:sldMk cId="2589536259" sldId="294"/>
            <ac:picMk id="1026" creationId="{02BB51E4-4221-3086-806B-D6E1FC2145C7}"/>
          </ac:picMkLst>
        </pc:picChg>
      </pc:sldChg>
      <pc:sldChg chg="addSp delSp modSp add mod">
        <pc:chgData name="Coufal Petr" userId="76484aeb-9507-44c9-a583-612a370dac90" providerId="ADAL" clId="{1502E5D6-976D-48F4-BCC2-DCD0DF4ED509}" dt="2024-03-24T15:43:59.067" v="528" actId="20577"/>
        <pc:sldMkLst>
          <pc:docMk/>
          <pc:sldMk cId="2936504471" sldId="295"/>
        </pc:sldMkLst>
        <pc:spChg chg="mod">
          <ac:chgData name="Coufal Petr" userId="76484aeb-9507-44c9-a583-612a370dac90" providerId="ADAL" clId="{1502E5D6-976D-48F4-BCC2-DCD0DF4ED509}" dt="2024-03-24T15:43:34.533" v="524" actId="1076"/>
          <ac:spMkLst>
            <pc:docMk/>
            <pc:sldMk cId="2936504471" sldId="295"/>
            <ac:spMk id="2" creationId="{EBC71668-6721-FFCA-9051-43A6597C6A48}"/>
          </ac:spMkLst>
        </pc:spChg>
        <pc:spChg chg="mod ord">
          <ac:chgData name="Coufal Petr" userId="76484aeb-9507-44c9-a583-612a370dac90" providerId="ADAL" clId="{1502E5D6-976D-48F4-BCC2-DCD0DF4ED509}" dt="2024-03-24T15:43:59.067" v="528" actId="20577"/>
          <ac:spMkLst>
            <pc:docMk/>
            <pc:sldMk cId="2936504471" sldId="295"/>
            <ac:spMk id="3" creationId="{886AEC02-0251-3BA6-3BE1-8A79FF5EF241}"/>
          </ac:spMkLst>
        </pc:spChg>
        <pc:picChg chg="del">
          <ac:chgData name="Coufal Petr" userId="76484aeb-9507-44c9-a583-612a370dac90" providerId="ADAL" clId="{1502E5D6-976D-48F4-BCC2-DCD0DF4ED509}" dt="2024-03-24T15:39:54.863" v="494" actId="478"/>
          <ac:picMkLst>
            <pc:docMk/>
            <pc:sldMk cId="2936504471" sldId="295"/>
            <ac:picMk id="1026" creationId="{E96B867E-14D6-E72A-C774-D30D5086394D}"/>
          </ac:picMkLst>
        </pc:picChg>
        <pc:picChg chg="add mod">
          <ac:chgData name="Coufal Petr" userId="76484aeb-9507-44c9-a583-612a370dac90" providerId="ADAL" clId="{1502E5D6-976D-48F4-BCC2-DCD0DF4ED509}" dt="2024-03-24T15:43:46.214" v="527" actId="1076"/>
          <ac:picMkLst>
            <pc:docMk/>
            <pc:sldMk cId="2936504471" sldId="295"/>
            <ac:picMk id="3074" creationId="{BE2887DF-926D-1226-8868-3691F2637C8F}"/>
          </ac:picMkLst>
        </pc:picChg>
      </pc:sldChg>
      <pc:sldChg chg="addSp delSp modSp add mod">
        <pc:chgData name="Coufal Petr" userId="76484aeb-9507-44c9-a583-612a370dac90" providerId="ADAL" clId="{1502E5D6-976D-48F4-BCC2-DCD0DF4ED509}" dt="2024-03-24T15:47:54.771" v="564" actId="1076"/>
        <pc:sldMkLst>
          <pc:docMk/>
          <pc:sldMk cId="419267535" sldId="296"/>
        </pc:sldMkLst>
        <pc:spChg chg="mod">
          <ac:chgData name="Coufal Petr" userId="76484aeb-9507-44c9-a583-612a370dac90" providerId="ADAL" clId="{1502E5D6-976D-48F4-BCC2-DCD0DF4ED509}" dt="2024-03-24T15:47:50.062" v="562" actId="1076"/>
          <ac:spMkLst>
            <pc:docMk/>
            <pc:sldMk cId="419267535" sldId="296"/>
            <ac:spMk id="2" creationId="{59439C5B-3587-9AEA-9CE3-FE013C1A8FAE}"/>
          </ac:spMkLst>
        </pc:spChg>
        <pc:spChg chg="del mod">
          <ac:chgData name="Coufal Petr" userId="76484aeb-9507-44c9-a583-612a370dac90" providerId="ADAL" clId="{1502E5D6-976D-48F4-BCC2-DCD0DF4ED509}" dt="2024-03-24T15:47:24.537" v="554" actId="478"/>
          <ac:spMkLst>
            <pc:docMk/>
            <pc:sldMk cId="419267535" sldId="296"/>
            <ac:spMk id="3" creationId="{59936464-48E7-7DB6-E0A5-FAE1C5B506CC}"/>
          </ac:spMkLst>
        </pc:spChg>
        <pc:spChg chg="del">
          <ac:chgData name="Coufal Petr" userId="76484aeb-9507-44c9-a583-612a370dac90" providerId="ADAL" clId="{1502E5D6-976D-48F4-BCC2-DCD0DF4ED509}" dt="2024-03-24T15:47:26.192" v="555" actId="478"/>
          <ac:spMkLst>
            <pc:docMk/>
            <pc:sldMk cId="419267535" sldId="296"/>
            <ac:spMk id="5" creationId="{9F867B03-8CE5-A030-2480-AAB84A41E9AA}"/>
          </ac:spMkLst>
        </pc:spChg>
        <pc:spChg chg="add del mod">
          <ac:chgData name="Coufal Petr" userId="76484aeb-9507-44c9-a583-612a370dac90" providerId="ADAL" clId="{1502E5D6-976D-48F4-BCC2-DCD0DF4ED509}" dt="2024-03-24T15:47:27.948" v="556" actId="478"/>
          <ac:spMkLst>
            <pc:docMk/>
            <pc:sldMk cId="419267535" sldId="296"/>
            <ac:spMk id="6" creationId="{A6FD32B2-9AD3-A7C0-CFBD-928504598E6F}"/>
          </ac:spMkLst>
        </pc:spChg>
        <pc:picChg chg="mod">
          <ac:chgData name="Coufal Petr" userId="76484aeb-9507-44c9-a583-612a370dac90" providerId="ADAL" clId="{1502E5D6-976D-48F4-BCC2-DCD0DF4ED509}" dt="2024-03-24T15:47:54.771" v="564" actId="1076"/>
          <ac:picMkLst>
            <pc:docMk/>
            <pc:sldMk cId="419267535" sldId="296"/>
            <ac:picMk id="3074" creationId="{D8F9F9A8-642F-095B-6B0D-6A7623B12229}"/>
          </ac:picMkLst>
        </pc:picChg>
      </pc:sldChg>
      <pc:sldChg chg="new del">
        <pc:chgData name="Coufal Petr" userId="76484aeb-9507-44c9-a583-612a370dac90" providerId="ADAL" clId="{1502E5D6-976D-48F4-BCC2-DCD0DF4ED509}" dt="2024-03-24T15:45:47.732" v="535" actId="2696"/>
        <pc:sldMkLst>
          <pc:docMk/>
          <pc:sldMk cId="3998038259" sldId="296"/>
        </pc:sldMkLst>
      </pc:sldChg>
    </pc:docChg>
  </pc:docChgLst>
  <pc:docChgLst>
    <pc:chgData name="Coufal Petr" userId="76484aeb-9507-44c9-a583-612a370dac90" providerId="ADAL" clId="{82A21062-249C-4B36-B026-D011B5C538EC}"/>
    <pc:docChg chg="custSel modSld">
      <pc:chgData name="Coufal Petr" userId="76484aeb-9507-44c9-a583-612a370dac90" providerId="ADAL" clId="{82A21062-249C-4B36-B026-D011B5C538EC}" dt="2024-01-22T20:25:45.435" v="8" actId="27636"/>
      <pc:docMkLst>
        <pc:docMk/>
      </pc:docMkLst>
      <pc:sldChg chg="modSp mod">
        <pc:chgData name="Coufal Petr" userId="76484aeb-9507-44c9-a583-612a370dac90" providerId="ADAL" clId="{82A21062-249C-4B36-B026-D011B5C538EC}" dt="2024-01-22T20:25:26.730" v="2" actId="1076"/>
        <pc:sldMkLst>
          <pc:docMk/>
          <pc:sldMk cId="863654670" sldId="283"/>
        </pc:sldMkLst>
        <pc:spChg chg="mod">
          <ac:chgData name="Coufal Petr" userId="76484aeb-9507-44c9-a583-612a370dac90" providerId="ADAL" clId="{82A21062-249C-4B36-B026-D011B5C538EC}" dt="2024-01-22T20:25:26.730" v="2" actId="1076"/>
          <ac:spMkLst>
            <pc:docMk/>
            <pc:sldMk cId="863654670" sldId="283"/>
            <ac:spMk id="4" creationId="{F0234ADF-D0AE-4143-BD91-9418A0CCC9A5}"/>
          </ac:spMkLst>
        </pc:spChg>
      </pc:sldChg>
      <pc:sldChg chg="modSp mod">
        <pc:chgData name="Coufal Petr" userId="76484aeb-9507-44c9-a583-612a370dac90" providerId="ADAL" clId="{82A21062-249C-4B36-B026-D011B5C538EC}" dt="2024-01-22T20:25:45.435" v="8" actId="27636"/>
        <pc:sldMkLst>
          <pc:docMk/>
          <pc:sldMk cId="362534027" sldId="288"/>
        </pc:sldMkLst>
        <pc:spChg chg="mod">
          <ac:chgData name="Coufal Petr" userId="76484aeb-9507-44c9-a583-612a370dac90" providerId="ADAL" clId="{82A21062-249C-4B36-B026-D011B5C538EC}" dt="2024-01-22T20:25:45.435" v="8" actId="27636"/>
          <ac:spMkLst>
            <pc:docMk/>
            <pc:sldMk cId="362534027" sldId="288"/>
            <ac:spMk id="3" creationId="{D471F773-F9A8-4CFD-9931-12C56B5AFB9B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3A4C24-ACA2-44E8-BF09-883B1453604D}" type="doc">
      <dgm:prSet loTypeId="urn:microsoft.com/office/officeart/2005/8/layout/radial5" loCatId="cycle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cs-CZ"/>
        </a:p>
      </dgm:t>
    </dgm:pt>
    <dgm:pt modelId="{422B19DF-6CB7-4F71-A3FC-9FADB0EF2CAC}">
      <dgm:prSet phldrT="[Text]" custT="1"/>
      <dgm:spPr/>
      <dgm:t>
        <a:bodyPr/>
        <a:lstStyle/>
        <a:p>
          <a:r>
            <a:rPr lang="cs-CZ" sz="2400" b="1" dirty="0"/>
            <a:t>Podnební činitelé</a:t>
          </a:r>
        </a:p>
      </dgm:t>
    </dgm:pt>
    <dgm:pt modelId="{34D228EE-E345-4753-88F4-2428BC67B945}" type="parTrans" cxnId="{D9A09EF8-EB77-43A0-954C-B4E73E223F8E}">
      <dgm:prSet/>
      <dgm:spPr/>
      <dgm:t>
        <a:bodyPr/>
        <a:lstStyle/>
        <a:p>
          <a:endParaRPr lang="cs-CZ" sz="2000"/>
        </a:p>
      </dgm:t>
    </dgm:pt>
    <dgm:pt modelId="{3D0E46C5-2F21-40D8-B4FA-F8EC896A2BB2}" type="sibTrans" cxnId="{D9A09EF8-EB77-43A0-954C-B4E73E223F8E}">
      <dgm:prSet/>
      <dgm:spPr/>
      <dgm:t>
        <a:bodyPr/>
        <a:lstStyle/>
        <a:p>
          <a:endParaRPr lang="cs-CZ" sz="2000"/>
        </a:p>
      </dgm:t>
    </dgm:pt>
    <dgm:pt modelId="{4A708DC8-5945-44AA-83DD-84D3A1300671}">
      <dgm:prSet phldrT="[Text]" custT="1"/>
      <dgm:spPr/>
      <dgm:t>
        <a:bodyPr/>
        <a:lstStyle/>
        <a:p>
          <a:r>
            <a:rPr lang="cs-CZ" sz="2400" dirty="0"/>
            <a:t>Zeměpisná šířka</a:t>
          </a:r>
        </a:p>
      </dgm:t>
    </dgm:pt>
    <dgm:pt modelId="{BF341834-983E-433B-A1F9-584214ADAFA8}" type="parTrans" cxnId="{56A692ED-9A34-44D7-956C-37877B6D898A}">
      <dgm:prSet custT="1"/>
      <dgm:spPr/>
      <dgm:t>
        <a:bodyPr/>
        <a:lstStyle/>
        <a:p>
          <a:endParaRPr lang="cs-CZ" sz="2400"/>
        </a:p>
      </dgm:t>
    </dgm:pt>
    <dgm:pt modelId="{BBC12D1A-4561-4029-9F48-6F746147616E}" type="sibTrans" cxnId="{56A692ED-9A34-44D7-956C-37877B6D898A}">
      <dgm:prSet/>
      <dgm:spPr/>
      <dgm:t>
        <a:bodyPr/>
        <a:lstStyle/>
        <a:p>
          <a:endParaRPr lang="cs-CZ" sz="2000"/>
        </a:p>
      </dgm:t>
    </dgm:pt>
    <dgm:pt modelId="{AC7CAEB8-2963-4D69-A807-2D36D803E23B}">
      <dgm:prSet phldrT="[Text]" custT="1"/>
      <dgm:spPr/>
      <dgm:t>
        <a:bodyPr/>
        <a:lstStyle/>
        <a:p>
          <a:r>
            <a:rPr lang="cs-CZ" sz="2400" dirty="0"/>
            <a:t>Vzdálenost od moře</a:t>
          </a:r>
        </a:p>
      </dgm:t>
    </dgm:pt>
    <dgm:pt modelId="{0CC50E76-8B27-45EE-873B-D6D045A58DA8}" type="parTrans" cxnId="{BC616C43-EAC0-4646-B6AD-25E3EB1CF097}">
      <dgm:prSet custT="1"/>
      <dgm:spPr/>
      <dgm:t>
        <a:bodyPr/>
        <a:lstStyle/>
        <a:p>
          <a:endParaRPr lang="cs-CZ" sz="2400"/>
        </a:p>
      </dgm:t>
    </dgm:pt>
    <dgm:pt modelId="{D15975AB-C360-426D-8195-131A396D8CAD}" type="sibTrans" cxnId="{BC616C43-EAC0-4646-B6AD-25E3EB1CF097}">
      <dgm:prSet/>
      <dgm:spPr/>
      <dgm:t>
        <a:bodyPr/>
        <a:lstStyle/>
        <a:p>
          <a:endParaRPr lang="cs-CZ" sz="2000"/>
        </a:p>
      </dgm:t>
    </dgm:pt>
    <dgm:pt modelId="{874B9C94-79CA-4AF7-96E1-E396D4505C67}">
      <dgm:prSet phldrT="[Text]" custT="1"/>
      <dgm:spPr/>
      <dgm:t>
        <a:bodyPr/>
        <a:lstStyle/>
        <a:p>
          <a:r>
            <a:rPr lang="cs-CZ" sz="2400" dirty="0"/>
            <a:t>Nadmořská výška</a:t>
          </a:r>
        </a:p>
      </dgm:t>
    </dgm:pt>
    <dgm:pt modelId="{4E005792-7815-49ED-9394-F209E32FCB99}" type="parTrans" cxnId="{45EA11C2-4EE1-48A1-A3C1-2DE05886C03B}">
      <dgm:prSet custT="1"/>
      <dgm:spPr/>
      <dgm:t>
        <a:bodyPr/>
        <a:lstStyle/>
        <a:p>
          <a:endParaRPr lang="cs-CZ" sz="2400"/>
        </a:p>
      </dgm:t>
    </dgm:pt>
    <dgm:pt modelId="{67148FC4-902A-40FE-BC1F-34D97EC9966A}" type="sibTrans" cxnId="{45EA11C2-4EE1-48A1-A3C1-2DE05886C03B}">
      <dgm:prSet/>
      <dgm:spPr/>
      <dgm:t>
        <a:bodyPr/>
        <a:lstStyle/>
        <a:p>
          <a:endParaRPr lang="cs-CZ" sz="2000"/>
        </a:p>
      </dgm:t>
    </dgm:pt>
    <dgm:pt modelId="{37F62874-6892-4C6D-8F8B-0D3D9343AB30}">
      <dgm:prSet phldrT="[Text]" custT="1"/>
      <dgm:spPr/>
      <dgm:t>
        <a:bodyPr/>
        <a:lstStyle/>
        <a:p>
          <a:r>
            <a:rPr lang="cs-CZ" sz="2400" dirty="0"/>
            <a:t>Vítr</a:t>
          </a:r>
        </a:p>
      </dgm:t>
    </dgm:pt>
    <dgm:pt modelId="{E2A28D44-2F4E-4DA7-BA29-AE9FB0511A1E}" type="parTrans" cxnId="{D49DFD87-1736-47EA-A7AA-87E7322D0746}">
      <dgm:prSet custT="1"/>
      <dgm:spPr/>
      <dgm:t>
        <a:bodyPr/>
        <a:lstStyle/>
        <a:p>
          <a:endParaRPr lang="cs-CZ" sz="2400"/>
        </a:p>
      </dgm:t>
    </dgm:pt>
    <dgm:pt modelId="{3981820B-5FE8-4F78-AAA2-D8BEFB525D45}" type="sibTrans" cxnId="{D49DFD87-1736-47EA-A7AA-87E7322D0746}">
      <dgm:prSet/>
      <dgm:spPr/>
      <dgm:t>
        <a:bodyPr/>
        <a:lstStyle/>
        <a:p>
          <a:endParaRPr lang="cs-CZ" sz="2000"/>
        </a:p>
      </dgm:t>
    </dgm:pt>
    <dgm:pt modelId="{C539A0CD-AC2A-40AE-9D3D-9E9136A4DF19}">
      <dgm:prSet custT="1"/>
      <dgm:spPr/>
      <dgm:t>
        <a:bodyPr/>
        <a:lstStyle/>
        <a:p>
          <a:r>
            <a:rPr lang="cs-CZ" sz="2400" dirty="0"/>
            <a:t>Mořské proudy</a:t>
          </a:r>
        </a:p>
      </dgm:t>
    </dgm:pt>
    <dgm:pt modelId="{0CAAEC9E-6A45-4747-8EA9-302B41321AA6}" type="parTrans" cxnId="{69EC0AA3-6E12-459E-8662-2BF5D94ABF0E}">
      <dgm:prSet custT="1"/>
      <dgm:spPr/>
      <dgm:t>
        <a:bodyPr/>
        <a:lstStyle/>
        <a:p>
          <a:endParaRPr lang="cs-CZ" sz="2400"/>
        </a:p>
      </dgm:t>
    </dgm:pt>
    <dgm:pt modelId="{07627900-8CF7-4F0C-AC86-25FB8B1958D7}" type="sibTrans" cxnId="{69EC0AA3-6E12-459E-8662-2BF5D94ABF0E}">
      <dgm:prSet/>
      <dgm:spPr/>
      <dgm:t>
        <a:bodyPr/>
        <a:lstStyle/>
        <a:p>
          <a:endParaRPr lang="cs-CZ" sz="2000"/>
        </a:p>
      </dgm:t>
    </dgm:pt>
    <dgm:pt modelId="{A15557C2-2B59-4ED1-BFC0-1DD52B4AF27B}" type="pres">
      <dgm:prSet presAssocID="{DE3A4C24-ACA2-44E8-BF09-883B1453604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D64234F-3035-4048-B00D-DA3BFF141B8A}" type="pres">
      <dgm:prSet presAssocID="{422B19DF-6CB7-4F71-A3FC-9FADB0EF2CAC}" presName="centerShape" presStyleLbl="node0" presStyleIdx="0" presStyleCnt="1" custScaleX="111835" custScaleY="106082"/>
      <dgm:spPr/>
    </dgm:pt>
    <dgm:pt modelId="{F4F6EA17-1597-46FC-ABA8-346186A08B0B}" type="pres">
      <dgm:prSet presAssocID="{BF341834-983E-433B-A1F9-584214ADAFA8}" presName="parTrans" presStyleLbl="sibTrans2D1" presStyleIdx="0" presStyleCnt="5"/>
      <dgm:spPr/>
    </dgm:pt>
    <dgm:pt modelId="{DF22ABEA-9DFD-46DF-A225-3E4100681695}" type="pres">
      <dgm:prSet presAssocID="{BF341834-983E-433B-A1F9-584214ADAFA8}" presName="connectorText" presStyleLbl="sibTrans2D1" presStyleIdx="0" presStyleCnt="5"/>
      <dgm:spPr/>
    </dgm:pt>
    <dgm:pt modelId="{4CDFDF9D-07A5-46C3-924A-176C9EC7C51E}" type="pres">
      <dgm:prSet presAssocID="{4A708DC8-5945-44AA-83DD-84D3A1300671}" presName="node" presStyleLbl="node1" presStyleIdx="0" presStyleCnt="5" custScaleX="114030" custScaleY="102795">
        <dgm:presLayoutVars>
          <dgm:bulletEnabled val="1"/>
        </dgm:presLayoutVars>
      </dgm:prSet>
      <dgm:spPr/>
    </dgm:pt>
    <dgm:pt modelId="{7D395FB0-CA2E-4055-BEE8-7E7F00CC5FD6}" type="pres">
      <dgm:prSet presAssocID="{0CC50E76-8B27-45EE-873B-D6D045A58DA8}" presName="parTrans" presStyleLbl="sibTrans2D1" presStyleIdx="1" presStyleCnt="5"/>
      <dgm:spPr/>
    </dgm:pt>
    <dgm:pt modelId="{46F23066-E23C-44F1-9D49-4A1028D39136}" type="pres">
      <dgm:prSet presAssocID="{0CC50E76-8B27-45EE-873B-D6D045A58DA8}" presName="connectorText" presStyleLbl="sibTrans2D1" presStyleIdx="1" presStyleCnt="5"/>
      <dgm:spPr/>
    </dgm:pt>
    <dgm:pt modelId="{6E33E767-ED7C-4B4C-8ED7-FA1D86EFBE3D}" type="pres">
      <dgm:prSet presAssocID="{AC7CAEB8-2963-4D69-A807-2D36D803E23B}" presName="node" presStyleLbl="node1" presStyleIdx="1" presStyleCnt="5" custScaleX="110372" custScaleY="107526">
        <dgm:presLayoutVars>
          <dgm:bulletEnabled val="1"/>
        </dgm:presLayoutVars>
      </dgm:prSet>
      <dgm:spPr/>
    </dgm:pt>
    <dgm:pt modelId="{221E91C8-8416-47F1-B9F8-26A91A5E68C2}" type="pres">
      <dgm:prSet presAssocID="{4E005792-7815-49ED-9394-F209E32FCB99}" presName="parTrans" presStyleLbl="sibTrans2D1" presStyleIdx="2" presStyleCnt="5"/>
      <dgm:spPr/>
    </dgm:pt>
    <dgm:pt modelId="{DCCD7A55-621E-43C7-AE6E-C49BAF6D8B3E}" type="pres">
      <dgm:prSet presAssocID="{4E005792-7815-49ED-9394-F209E32FCB99}" presName="connectorText" presStyleLbl="sibTrans2D1" presStyleIdx="2" presStyleCnt="5"/>
      <dgm:spPr/>
    </dgm:pt>
    <dgm:pt modelId="{29CDC4DA-355E-4BA1-B9E1-4E1AD58FC4E9}" type="pres">
      <dgm:prSet presAssocID="{874B9C94-79CA-4AF7-96E1-E396D4505C67}" presName="node" presStyleLbl="node1" presStyleIdx="2" presStyleCnt="5" custScaleX="110375" custScaleY="108140">
        <dgm:presLayoutVars>
          <dgm:bulletEnabled val="1"/>
        </dgm:presLayoutVars>
      </dgm:prSet>
      <dgm:spPr/>
    </dgm:pt>
    <dgm:pt modelId="{94D42CBA-5424-4678-8066-D42B2F2443D4}" type="pres">
      <dgm:prSet presAssocID="{E2A28D44-2F4E-4DA7-BA29-AE9FB0511A1E}" presName="parTrans" presStyleLbl="sibTrans2D1" presStyleIdx="3" presStyleCnt="5"/>
      <dgm:spPr/>
    </dgm:pt>
    <dgm:pt modelId="{BB0B578A-A91C-4D36-88C7-A0A639AF136F}" type="pres">
      <dgm:prSet presAssocID="{E2A28D44-2F4E-4DA7-BA29-AE9FB0511A1E}" presName="connectorText" presStyleLbl="sibTrans2D1" presStyleIdx="3" presStyleCnt="5"/>
      <dgm:spPr/>
    </dgm:pt>
    <dgm:pt modelId="{AD0C458D-FD9F-4F95-80CB-34BE014C0E35}" type="pres">
      <dgm:prSet presAssocID="{37F62874-6892-4C6D-8F8B-0D3D9343AB30}" presName="node" presStyleLbl="node1" presStyleIdx="3" presStyleCnt="5">
        <dgm:presLayoutVars>
          <dgm:bulletEnabled val="1"/>
        </dgm:presLayoutVars>
      </dgm:prSet>
      <dgm:spPr/>
    </dgm:pt>
    <dgm:pt modelId="{0793D6E9-3D81-45F4-AEA4-5EB58FAA6C2A}" type="pres">
      <dgm:prSet presAssocID="{0CAAEC9E-6A45-4747-8EA9-302B41321AA6}" presName="parTrans" presStyleLbl="sibTrans2D1" presStyleIdx="4" presStyleCnt="5"/>
      <dgm:spPr/>
    </dgm:pt>
    <dgm:pt modelId="{0BCEB792-7B56-4499-B0CB-5398A8682E5D}" type="pres">
      <dgm:prSet presAssocID="{0CAAEC9E-6A45-4747-8EA9-302B41321AA6}" presName="connectorText" presStyleLbl="sibTrans2D1" presStyleIdx="4" presStyleCnt="5"/>
      <dgm:spPr/>
    </dgm:pt>
    <dgm:pt modelId="{66B72316-A972-40F6-A10F-CF9A4CEC9866}" type="pres">
      <dgm:prSet presAssocID="{C539A0CD-AC2A-40AE-9D3D-9E9136A4DF19}" presName="node" presStyleLbl="node1" presStyleIdx="4" presStyleCnt="5">
        <dgm:presLayoutVars>
          <dgm:bulletEnabled val="1"/>
        </dgm:presLayoutVars>
      </dgm:prSet>
      <dgm:spPr/>
    </dgm:pt>
  </dgm:ptLst>
  <dgm:cxnLst>
    <dgm:cxn modelId="{FCB01702-DF39-4A0D-9B0A-458137661906}" type="presOf" srcId="{0CAAEC9E-6A45-4747-8EA9-302B41321AA6}" destId="{0BCEB792-7B56-4499-B0CB-5398A8682E5D}" srcOrd="1" destOrd="0" presId="urn:microsoft.com/office/officeart/2005/8/layout/radial5"/>
    <dgm:cxn modelId="{D8AB6312-449E-4113-9E3A-F8DCCEB8D02B}" type="presOf" srcId="{C539A0CD-AC2A-40AE-9D3D-9E9136A4DF19}" destId="{66B72316-A972-40F6-A10F-CF9A4CEC9866}" srcOrd="0" destOrd="0" presId="urn:microsoft.com/office/officeart/2005/8/layout/radial5"/>
    <dgm:cxn modelId="{91CFA222-B7C8-4744-9603-EE198F9573D6}" type="presOf" srcId="{0CC50E76-8B27-45EE-873B-D6D045A58DA8}" destId="{7D395FB0-CA2E-4055-BEE8-7E7F00CC5FD6}" srcOrd="0" destOrd="0" presId="urn:microsoft.com/office/officeart/2005/8/layout/radial5"/>
    <dgm:cxn modelId="{D94F7536-900D-4A35-B012-F54B2DB84342}" type="presOf" srcId="{422B19DF-6CB7-4F71-A3FC-9FADB0EF2CAC}" destId="{ED64234F-3035-4048-B00D-DA3BFF141B8A}" srcOrd="0" destOrd="0" presId="urn:microsoft.com/office/officeart/2005/8/layout/radial5"/>
    <dgm:cxn modelId="{BC616C43-EAC0-4646-B6AD-25E3EB1CF097}" srcId="{422B19DF-6CB7-4F71-A3FC-9FADB0EF2CAC}" destId="{AC7CAEB8-2963-4D69-A807-2D36D803E23B}" srcOrd="1" destOrd="0" parTransId="{0CC50E76-8B27-45EE-873B-D6D045A58DA8}" sibTransId="{D15975AB-C360-426D-8195-131A396D8CAD}"/>
    <dgm:cxn modelId="{6DD05B47-59E0-4DD4-A71B-B0EC0C000316}" type="presOf" srcId="{BF341834-983E-433B-A1F9-584214ADAFA8}" destId="{F4F6EA17-1597-46FC-ABA8-346186A08B0B}" srcOrd="0" destOrd="0" presId="urn:microsoft.com/office/officeart/2005/8/layout/radial5"/>
    <dgm:cxn modelId="{09AC166A-1DB4-490B-8ECD-06C551A24A1E}" type="presOf" srcId="{BF341834-983E-433B-A1F9-584214ADAFA8}" destId="{DF22ABEA-9DFD-46DF-A225-3E4100681695}" srcOrd="1" destOrd="0" presId="urn:microsoft.com/office/officeart/2005/8/layout/radial5"/>
    <dgm:cxn modelId="{FCE22F4E-FA40-4A8C-B665-EDEE5C00B929}" type="presOf" srcId="{E2A28D44-2F4E-4DA7-BA29-AE9FB0511A1E}" destId="{94D42CBA-5424-4678-8066-D42B2F2443D4}" srcOrd="0" destOrd="0" presId="urn:microsoft.com/office/officeart/2005/8/layout/radial5"/>
    <dgm:cxn modelId="{D96C9E70-D559-4555-9E9B-E373A5317D33}" type="presOf" srcId="{DE3A4C24-ACA2-44E8-BF09-883B1453604D}" destId="{A15557C2-2B59-4ED1-BFC0-1DD52B4AF27B}" srcOrd="0" destOrd="0" presId="urn:microsoft.com/office/officeart/2005/8/layout/radial5"/>
    <dgm:cxn modelId="{AA705F55-DBF8-44C6-881C-B8A999066D37}" type="presOf" srcId="{37F62874-6892-4C6D-8F8B-0D3D9343AB30}" destId="{AD0C458D-FD9F-4F95-80CB-34BE014C0E35}" srcOrd="0" destOrd="0" presId="urn:microsoft.com/office/officeart/2005/8/layout/radial5"/>
    <dgm:cxn modelId="{D49DFD87-1736-47EA-A7AA-87E7322D0746}" srcId="{422B19DF-6CB7-4F71-A3FC-9FADB0EF2CAC}" destId="{37F62874-6892-4C6D-8F8B-0D3D9343AB30}" srcOrd="3" destOrd="0" parTransId="{E2A28D44-2F4E-4DA7-BA29-AE9FB0511A1E}" sibTransId="{3981820B-5FE8-4F78-AAA2-D8BEFB525D45}"/>
    <dgm:cxn modelId="{FD0C2F90-E561-48D9-A23C-89AC6B15A351}" type="presOf" srcId="{0CAAEC9E-6A45-4747-8EA9-302B41321AA6}" destId="{0793D6E9-3D81-45F4-AEA4-5EB58FAA6C2A}" srcOrd="0" destOrd="0" presId="urn:microsoft.com/office/officeart/2005/8/layout/radial5"/>
    <dgm:cxn modelId="{985B2893-0134-4B44-9214-B84D9AAC51BA}" type="presOf" srcId="{874B9C94-79CA-4AF7-96E1-E396D4505C67}" destId="{29CDC4DA-355E-4BA1-B9E1-4E1AD58FC4E9}" srcOrd="0" destOrd="0" presId="urn:microsoft.com/office/officeart/2005/8/layout/radial5"/>
    <dgm:cxn modelId="{69EC0AA3-6E12-459E-8662-2BF5D94ABF0E}" srcId="{422B19DF-6CB7-4F71-A3FC-9FADB0EF2CAC}" destId="{C539A0CD-AC2A-40AE-9D3D-9E9136A4DF19}" srcOrd="4" destOrd="0" parTransId="{0CAAEC9E-6A45-4747-8EA9-302B41321AA6}" sibTransId="{07627900-8CF7-4F0C-AC86-25FB8B1958D7}"/>
    <dgm:cxn modelId="{37BC9DA6-2A0E-4994-BF3B-00604982A909}" type="presOf" srcId="{AC7CAEB8-2963-4D69-A807-2D36D803E23B}" destId="{6E33E767-ED7C-4B4C-8ED7-FA1D86EFBE3D}" srcOrd="0" destOrd="0" presId="urn:microsoft.com/office/officeart/2005/8/layout/radial5"/>
    <dgm:cxn modelId="{45EA11C2-4EE1-48A1-A3C1-2DE05886C03B}" srcId="{422B19DF-6CB7-4F71-A3FC-9FADB0EF2CAC}" destId="{874B9C94-79CA-4AF7-96E1-E396D4505C67}" srcOrd="2" destOrd="0" parTransId="{4E005792-7815-49ED-9394-F209E32FCB99}" sibTransId="{67148FC4-902A-40FE-BC1F-34D97EC9966A}"/>
    <dgm:cxn modelId="{9CFB8BCB-03B1-4AD1-A8FF-4FE1EA1936C2}" type="presOf" srcId="{4E005792-7815-49ED-9394-F209E32FCB99}" destId="{DCCD7A55-621E-43C7-AE6E-C49BAF6D8B3E}" srcOrd="1" destOrd="0" presId="urn:microsoft.com/office/officeart/2005/8/layout/radial5"/>
    <dgm:cxn modelId="{39F70EDC-9F6D-4BBA-91C6-06D54DEC43C0}" type="presOf" srcId="{4A708DC8-5945-44AA-83DD-84D3A1300671}" destId="{4CDFDF9D-07A5-46C3-924A-176C9EC7C51E}" srcOrd="0" destOrd="0" presId="urn:microsoft.com/office/officeart/2005/8/layout/radial5"/>
    <dgm:cxn modelId="{3FE4CBE4-6511-46BB-91A0-92999545F0B6}" type="presOf" srcId="{4E005792-7815-49ED-9394-F209E32FCB99}" destId="{221E91C8-8416-47F1-B9F8-26A91A5E68C2}" srcOrd="0" destOrd="0" presId="urn:microsoft.com/office/officeart/2005/8/layout/radial5"/>
    <dgm:cxn modelId="{B59C20E7-28BD-4113-9A37-E6770C4BD496}" type="presOf" srcId="{E2A28D44-2F4E-4DA7-BA29-AE9FB0511A1E}" destId="{BB0B578A-A91C-4D36-88C7-A0A639AF136F}" srcOrd="1" destOrd="0" presId="urn:microsoft.com/office/officeart/2005/8/layout/radial5"/>
    <dgm:cxn modelId="{56A692ED-9A34-44D7-956C-37877B6D898A}" srcId="{422B19DF-6CB7-4F71-A3FC-9FADB0EF2CAC}" destId="{4A708DC8-5945-44AA-83DD-84D3A1300671}" srcOrd="0" destOrd="0" parTransId="{BF341834-983E-433B-A1F9-584214ADAFA8}" sibTransId="{BBC12D1A-4561-4029-9F48-6F746147616E}"/>
    <dgm:cxn modelId="{02A2D9ED-1D87-43F9-B833-16018B4F379B}" type="presOf" srcId="{0CC50E76-8B27-45EE-873B-D6D045A58DA8}" destId="{46F23066-E23C-44F1-9D49-4A1028D39136}" srcOrd="1" destOrd="0" presId="urn:microsoft.com/office/officeart/2005/8/layout/radial5"/>
    <dgm:cxn modelId="{D9A09EF8-EB77-43A0-954C-B4E73E223F8E}" srcId="{DE3A4C24-ACA2-44E8-BF09-883B1453604D}" destId="{422B19DF-6CB7-4F71-A3FC-9FADB0EF2CAC}" srcOrd="0" destOrd="0" parTransId="{34D228EE-E345-4753-88F4-2428BC67B945}" sibTransId="{3D0E46C5-2F21-40D8-B4FA-F8EC896A2BB2}"/>
    <dgm:cxn modelId="{0C05B70E-C7BF-41DA-923F-D593E1125991}" type="presParOf" srcId="{A15557C2-2B59-4ED1-BFC0-1DD52B4AF27B}" destId="{ED64234F-3035-4048-B00D-DA3BFF141B8A}" srcOrd="0" destOrd="0" presId="urn:microsoft.com/office/officeart/2005/8/layout/radial5"/>
    <dgm:cxn modelId="{35057E4E-DF20-405A-9D03-DEE0125E5F4A}" type="presParOf" srcId="{A15557C2-2B59-4ED1-BFC0-1DD52B4AF27B}" destId="{F4F6EA17-1597-46FC-ABA8-346186A08B0B}" srcOrd="1" destOrd="0" presId="urn:microsoft.com/office/officeart/2005/8/layout/radial5"/>
    <dgm:cxn modelId="{0A7E8DC0-B216-465C-99DA-EBFF416A2889}" type="presParOf" srcId="{F4F6EA17-1597-46FC-ABA8-346186A08B0B}" destId="{DF22ABEA-9DFD-46DF-A225-3E4100681695}" srcOrd="0" destOrd="0" presId="urn:microsoft.com/office/officeart/2005/8/layout/radial5"/>
    <dgm:cxn modelId="{0AB35009-C309-485D-AE45-A048D4D88E95}" type="presParOf" srcId="{A15557C2-2B59-4ED1-BFC0-1DD52B4AF27B}" destId="{4CDFDF9D-07A5-46C3-924A-176C9EC7C51E}" srcOrd="2" destOrd="0" presId="urn:microsoft.com/office/officeart/2005/8/layout/radial5"/>
    <dgm:cxn modelId="{60397C71-5D38-4D9D-9912-CC4209D778F5}" type="presParOf" srcId="{A15557C2-2B59-4ED1-BFC0-1DD52B4AF27B}" destId="{7D395FB0-CA2E-4055-BEE8-7E7F00CC5FD6}" srcOrd="3" destOrd="0" presId="urn:microsoft.com/office/officeart/2005/8/layout/radial5"/>
    <dgm:cxn modelId="{8E73149F-5A30-40F6-8F8E-1558780F9B49}" type="presParOf" srcId="{7D395FB0-CA2E-4055-BEE8-7E7F00CC5FD6}" destId="{46F23066-E23C-44F1-9D49-4A1028D39136}" srcOrd="0" destOrd="0" presId="urn:microsoft.com/office/officeart/2005/8/layout/radial5"/>
    <dgm:cxn modelId="{BC2F823A-3CB0-43EB-BED6-20334A52289B}" type="presParOf" srcId="{A15557C2-2B59-4ED1-BFC0-1DD52B4AF27B}" destId="{6E33E767-ED7C-4B4C-8ED7-FA1D86EFBE3D}" srcOrd="4" destOrd="0" presId="urn:microsoft.com/office/officeart/2005/8/layout/radial5"/>
    <dgm:cxn modelId="{54E3C0BB-0685-4B2F-AB8B-CDA03B126FC8}" type="presParOf" srcId="{A15557C2-2B59-4ED1-BFC0-1DD52B4AF27B}" destId="{221E91C8-8416-47F1-B9F8-26A91A5E68C2}" srcOrd="5" destOrd="0" presId="urn:microsoft.com/office/officeart/2005/8/layout/radial5"/>
    <dgm:cxn modelId="{3307F033-4A69-48AA-ABF9-D34099CB9172}" type="presParOf" srcId="{221E91C8-8416-47F1-B9F8-26A91A5E68C2}" destId="{DCCD7A55-621E-43C7-AE6E-C49BAF6D8B3E}" srcOrd="0" destOrd="0" presId="urn:microsoft.com/office/officeart/2005/8/layout/radial5"/>
    <dgm:cxn modelId="{5EEA099C-5633-4CE8-BB9E-68C273A14F53}" type="presParOf" srcId="{A15557C2-2B59-4ED1-BFC0-1DD52B4AF27B}" destId="{29CDC4DA-355E-4BA1-B9E1-4E1AD58FC4E9}" srcOrd="6" destOrd="0" presId="urn:microsoft.com/office/officeart/2005/8/layout/radial5"/>
    <dgm:cxn modelId="{5C54E227-2E3E-401C-9B32-AB4C01D20C93}" type="presParOf" srcId="{A15557C2-2B59-4ED1-BFC0-1DD52B4AF27B}" destId="{94D42CBA-5424-4678-8066-D42B2F2443D4}" srcOrd="7" destOrd="0" presId="urn:microsoft.com/office/officeart/2005/8/layout/radial5"/>
    <dgm:cxn modelId="{EB37BA9C-F79E-4EF2-A3FB-D8E0AB7D26E8}" type="presParOf" srcId="{94D42CBA-5424-4678-8066-D42B2F2443D4}" destId="{BB0B578A-A91C-4D36-88C7-A0A639AF136F}" srcOrd="0" destOrd="0" presId="urn:microsoft.com/office/officeart/2005/8/layout/radial5"/>
    <dgm:cxn modelId="{732D600D-3C9D-4D7C-994E-51F8148FEBAA}" type="presParOf" srcId="{A15557C2-2B59-4ED1-BFC0-1DD52B4AF27B}" destId="{AD0C458D-FD9F-4F95-80CB-34BE014C0E35}" srcOrd="8" destOrd="0" presId="urn:microsoft.com/office/officeart/2005/8/layout/radial5"/>
    <dgm:cxn modelId="{8259C73B-3C90-4A8F-B9D7-B38E5B48F7A4}" type="presParOf" srcId="{A15557C2-2B59-4ED1-BFC0-1DD52B4AF27B}" destId="{0793D6E9-3D81-45F4-AEA4-5EB58FAA6C2A}" srcOrd="9" destOrd="0" presId="urn:microsoft.com/office/officeart/2005/8/layout/radial5"/>
    <dgm:cxn modelId="{F2EDD286-4DEB-4C26-A42B-D1816E004D0A}" type="presParOf" srcId="{0793D6E9-3D81-45F4-AEA4-5EB58FAA6C2A}" destId="{0BCEB792-7B56-4499-B0CB-5398A8682E5D}" srcOrd="0" destOrd="0" presId="urn:microsoft.com/office/officeart/2005/8/layout/radial5"/>
    <dgm:cxn modelId="{52B6C04A-1731-4097-B277-ADD0144B7C06}" type="presParOf" srcId="{A15557C2-2B59-4ED1-BFC0-1DD52B4AF27B}" destId="{66B72316-A972-40F6-A10F-CF9A4CEC9866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64234F-3035-4048-B00D-DA3BFF141B8A}">
      <dsp:nvSpPr>
        <dsp:cNvPr id="0" name=""/>
        <dsp:cNvSpPr/>
      </dsp:nvSpPr>
      <dsp:spPr>
        <a:xfrm>
          <a:off x="4781130" y="2709772"/>
          <a:ext cx="1861241" cy="1765495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/>
            <a:t>Podnební činitelé</a:t>
          </a:r>
        </a:p>
      </dsp:txBody>
      <dsp:txXfrm>
        <a:off x="5053702" y="2968323"/>
        <a:ext cx="1316097" cy="1248393"/>
      </dsp:txXfrm>
    </dsp:sp>
    <dsp:sp modelId="{F4F6EA17-1597-46FC-ABA8-346186A08B0B}">
      <dsp:nvSpPr>
        <dsp:cNvPr id="0" name=""/>
        <dsp:cNvSpPr/>
      </dsp:nvSpPr>
      <dsp:spPr>
        <a:xfrm rot="16200000">
          <a:off x="5499123" y="1997352"/>
          <a:ext cx="425255" cy="6465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kern="1200"/>
        </a:p>
      </dsp:txBody>
      <dsp:txXfrm>
        <a:off x="5562911" y="2190449"/>
        <a:ext cx="297679" cy="387925"/>
      </dsp:txXfrm>
    </dsp:sp>
    <dsp:sp modelId="{4CDFDF9D-07A5-46C3-924A-176C9EC7C51E}">
      <dsp:nvSpPr>
        <dsp:cNvPr id="0" name=""/>
        <dsp:cNvSpPr/>
      </dsp:nvSpPr>
      <dsp:spPr>
        <a:xfrm>
          <a:off x="4627554" y="-47345"/>
          <a:ext cx="2168394" cy="1954749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Zeměpisná šířka</a:t>
          </a:r>
        </a:p>
      </dsp:txBody>
      <dsp:txXfrm>
        <a:off x="4945108" y="238921"/>
        <a:ext cx="1533286" cy="1382217"/>
      </dsp:txXfrm>
    </dsp:sp>
    <dsp:sp modelId="{7D395FB0-CA2E-4055-BEE8-7E7F00CC5FD6}">
      <dsp:nvSpPr>
        <dsp:cNvPr id="0" name=""/>
        <dsp:cNvSpPr/>
      </dsp:nvSpPr>
      <dsp:spPr>
        <a:xfrm rot="20520000">
          <a:off x="6727583" y="2879769"/>
          <a:ext cx="365722" cy="6465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87306"/>
            <a:satOff val="-1495"/>
            <a:lumOff val="599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kern="1200"/>
        </a:p>
      </dsp:txBody>
      <dsp:txXfrm>
        <a:off x="6730268" y="3026030"/>
        <a:ext cx="256005" cy="387925"/>
      </dsp:txXfrm>
    </dsp:sp>
    <dsp:sp modelId="{6E33E767-ED7C-4B4C-8ED7-FA1D86EFBE3D}">
      <dsp:nvSpPr>
        <dsp:cNvPr id="0" name=""/>
        <dsp:cNvSpPr/>
      </dsp:nvSpPr>
      <dsp:spPr>
        <a:xfrm>
          <a:off x="7194514" y="1747408"/>
          <a:ext cx="2098833" cy="2044714"/>
        </a:xfrm>
        <a:prstGeom prst="ellipse">
          <a:avLst/>
        </a:prstGeom>
        <a:solidFill>
          <a:schemeClr val="accent1">
            <a:shade val="80000"/>
            <a:hueOff val="87321"/>
            <a:satOff val="-1564"/>
            <a:lumOff val="66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Vzdálenost od moře</a:t>
          </a:r>
        </a:p>
      </dsp:txBody>
      <dsp:txXfrm>
        <a:off x="7501881" y="2046849"/>
        <a:ext cx="1484099" cy="1445832"/>
      </dsp:txXfrm>
    </dsp:sp>
    <dsp:sp modelId="{221E91C8-8416-47F1-B9F8-26A91A5E68C2}">
      <dsp:nvSpPr>
        <dsp:cNvPr id="0" name=""/>
        <dsp:cNvSpPr/>
      </dsp:nvSpPr>
      <dsp:spPr>
        <a:xfrm rot="3240000">
          <a:off x="6254470" y="4282009"/>
          <a:ext cx="386189" cy="6465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174613"/>
            <a:satOff val="-2991"/>
            <a:lumOff val="1198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kern="1200"/>
        </a:p>
      </dsp:txBody>
      <dsp:txXfrm>
        <a:off x="6278349" y="4364453"/>
        <a:ext cx="270332" cy="387925"/>
      </dsp:txXfrm>
    </dsp:sp>
    <dsp:sp modelId="{29CDC4DA-355E-4BA1-B9E1-4E1AD58FC4E9}">
      <dsp:nvSpPr>
        <dsp:cNvPr id="0" name=""/>
        <dsp:cNvSpPr/>
      </dsp:nvSpPr>
      <dsp:spPr>
        <a:xfrm>
          <a:off x="6227279" y="4718326"/>
          <a:ext cx="2098890" cy="2056390"/>
        </a:xfrm>
        <a:prstGeom prst="ellipse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Nadmořská výška</a:t>
          </a:r>
        </a:p>
      </dsp:txBody>
      <dsp:txXfrm>
        <a:off x="6534654" y="5019477"/>
        <a:ext cx="1484140" cy="1454088"/>
      </dsp:txXfrm>
    </dsp:sp>
    <dsp:sp modelId="{94D42CBA-5424-4678-8066-D42B2F2443D4}">
      <dsp:nvSpPr>
        <dsp:cNvPr id="0" name=""/>
        <dsp:cNvSpPr/>
      </dsp:nvSpPr>
      <dsp:spPr>
        <a:xfrm rot="7560000">
          <a:off x="4736311" y="4315200"/>
          <a:ext cx="431022" cy="6465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261919"/>
            <a:satOff val="-4486"/>
            <a:lumOff val="1797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kern="1200"/>
        </a:p>
      </dsp:txBody>
      <dsp:txXfrm rot="10800000">
        <a:off x="4838967" y="4392203"/>
        <a:ext cx="301715" cy="387925"/>
      </dsp:txXfrm>
    </dsp:sp>
    <dsp:sp modelId="{AD0C458D-FD9F-4F95-80CB-34BE014C0E35}">
      <dsp:nvSpPr>
        <dsp:cNvPr id="0" name=""/>
        <dsp:cNvSpPr/>
      </dsp:nvSpPr>
      <dsp:spPr>
        <a:xfrm>
          <a:off x="3195978" y="4795721"/>
          <a:ext cx="1901599" cy="1901599"/>
        </a:xfrm>
        <a:prstGeom prst="ellipse">
          <a:avLst/>
        </a:prstGeom>
        <a:solidFill>
          <a:schemeClr val="accent1">
            <a:shade val="80000"/>
            <a:hueOff val="261962"/>
            <a:satOff val="-4692"/>
            <a:lumOff val="199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Vítr</a:t>
          </a:r>
        </a:p>
      </dsp:txBody>
      <dsp:txXfrm>
        <a:off x="3474461" y="5074204"/>
        <a:ext cx="1344633" cy="1344633"/>
      </dsp:txXfrm>
    </dsp:sp>
    <dsp:sp modelId="{0793D6E9-3D81-45F4-AEA4-5EB58FAA6C2A}">
      <dsp:nvSpPr>
        <dsp:cNvPr id="0" name=""/>
        <dsp:cNvSpPr/>
      </dsp:nvSpPr>
      <dsp:spPr>
        <a:xfrm rot="11880000">
          <a:off x="4260520" y="2865391"/>
          <a:ext cx="416570" cy="6465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349225"/>
            <a:satOff val="-5981"/>
            <a:lumOff val="2396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kern="1200"/>
        </a:p>
      </dsp:txBody>
      <dsp:txXfrm rot="10800000">
        <a:off x="4382433" y="3014009"/>
        <a:ext cx="291599" cy="387925"/>
      </dsp:txXfrm>
    </dsp:sp>
    <dsp:sp modelId="{66B72316-A972-40F6-A10F-CF9A4CEC9866}">
      <dsp:nvSpPr>
        <dsp:cNvPr id="0" name=""/>
        <dsp:cNvSpPr/>
      </dsp:nvSpPr>
      <dsp:spPr>
        <a:xfrm>
          <a:off x="2228772" y="1818965"/>
          <a:ext cx="1901599" cy="1901599"/>
        </a:xfrm>
        <a:prstGeom prst="ellipse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Mořské proudy</a:t>
          </a:r>
        </a:p>
      </dsp:txBody>
      <dsp:txXfrm>
        <a:off x="2507255" y="2097448"/>
        <a:ext cx="1344633" cy="13446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A074B5-A807-4772-93D9-C9CC24A760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930EEC5-3621-4465-95B5-10435893E8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D794C42-6F17-406F-9566-D173EF444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B74D-A6B7-4540-B766-0EBF03C94D08}" type="datetimeFigureOut">
              <a:rPr lang="cs-CZ" smtClean="0"/>
              <a:t>24.03.2024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1A375EC-D815-49BF-88BE-87F1BD6D6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B20E1C-BE1E-4EF3-857B-F5DA42167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50AA4-2AD5-4B8E-857F-DA9828EFE03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8595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9B4395-04AF-4D65-98F7-38E09AB10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C3D2F7F-D471-4A9E-AB5E-8D5EC67285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7A2D74-01F3-470E-BC34-C348454C4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B74D-A6B7-4540-B766-0EBF03C94D08}" type="datetimeFigureOut">
              <a:rPr lang="cs-CZ" smtClean="0"/>
              <a:t>24.03.2024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840B8B3-6ED2-4918-9099-4FCF4E0C7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6431D49-81B3-45A6-A60F-889B8A74E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50AA4-2AD5-4B8E-857F-DA9828EFE03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9241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EF6A17B-AD1A-498B-B0E7-881BA5183F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33B714D-FA17-473E-A06D-29642C854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7DC9431-3165-4CFF-9955-9A5673ED7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B74D-A6B7-4540-B766-0EBF03C94D08}" type="datetimeFigureOut">
              <a:rPr lang="cs-CZ" smtClean="0"/>
              <a:t>24.03.2024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DB83BA1-A851-4FF9-AB54-F226A9E35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B79E1C9-A422-4DE9-9737-700A1E5D1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50AA4-2AD5-4B8E-857F-DA9828EFE03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9657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58B377-D8CC-4971-877D-34B12238F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E3DD38-7C65-453C-9795-46AF4F803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EBA7574-D85B-4AE1-A958-6EE6BA96A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B74D-A6B7-4540-B766-0EBF03C94D08}" type="datetimeFigureOut">
              <a:rPr lang="cs-CZ" smtClean="0"/>
              <a:t>24.03.2024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F091734-92E6-403C-A481-FAAED96F9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E661087-9D17-4E07-AF2B-F5AB0480B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50AA4-2AD5-4B8E-857F-DA9828EFE03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7162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2B39E6-A460-4961-A1C0-FB29E1F96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D068121-35F9-466A-BFC7-DD517DEBA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0CE0EAB-46B2-4144-B3FA-7634B7CA3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B74D-A6B7-4540-B766-0EBF03C94D08}" type="datetimeFigureOut">
              <a:rPr lang="cs-CZ" smtClean="0"/>
              <a:t>24.03.2024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FD09574-BC9D-4F9E-8E3B-DF4C71A6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9451E62-8AC9-4987-AE0E-33665E04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50AA4-2AD5-4B8E-857F-DA9828EFE03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344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2AFD47-E141-4FDF-914F-3DE2B878A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2AE28B-40B1-408C-8C59-4B75A0646B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28672C1-219D-4CA6-B5F8-1663B6ED98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1BF3213-8F3D-4220-AE6E-96B488FCA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B74D-A6B7-4540-B766-0EBF03C94D08}" type="datetimeFigureOut">
              <a:rPr lang="cs-CZ" smtClean="0"/>
              <a:t>24.03.2024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427F860-672E-4512-A77B-4003CEFED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35D806F-F989-47A6-A13B-BB33932E8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50AA4-2AD5-4B8E-857F-DA9828EFE03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668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666F85-BE63-492D-96A8-89D248377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499AA41-22DB-4382-A8F5-312C1FB7A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1DD8F13-6F13-4B4F-8383-CF87C60ED5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0613E7F-0D8C-4576-ADEE-B080BD4894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1EEA6C2-FB34-4913-A0F5-6B224C250F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D1E1826-6138-43A7-9705-A22B423B6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B74D-A6B7-4540-B766-0EBF03C94D08}" type="datetimeFigureOut">
              <a:rPr lang="cs-CZ" smtClean="0"/>
              <a:t>24.03.2024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2935455-FB4F-48A9-804C-F24042194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FDBDB20-980F-4951-9BF0-2CD4B0107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50AA4-2AD5-4B8E-857F-DA9828EFE03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8036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96842B-DA0D-4F52-8332-8ADB46896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E0E6611-CBD0-418A-814D-468F9489B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B74D-A6B7-4540-B766-0EBF03C94D08}" type="datetimeFigureOut">
              <a:rPr lang="cs-CZ" smtClean="0"/>
              <a:t>24.03.2024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598EE2C-9729-4149-8412-CB53AF378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22A43EA-1F8C-4026-A403-F907BFEED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50AA4-2AD5-4B8E-857F-DA9828EFE03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2459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A85B205-EAEA-48E8-9FCF-FB8995CD2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B74D-A6B7-4540-B766-0EBF03C94D08}" type="datetimeFigureOut">
              <a:rPr lang="cs-CZ" smtClean="0"/>
              <a:t>24.03.2024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A4CEE5D-4CDE-4D2A-92C8-9B879AC4F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B596CD7-133F-4306-AF56-AB787946E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50AA4-2AD5-4B8E-857F-DA9828EFE03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8215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14609F-6674-4420-A78F-79462E3BA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5C4EDD-E71E-4729-AAFA-C2E05F373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4625B91-396D-4F45-BAF6-A3BC854ABA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8A01C6D-6B9A-411D-881F-00E5073FF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B74D-A6B7-4540-B766-0EBF03C94D08}" type="datetimeFigureOut">
              <a:rPr lang="cs-CZ" smtClean="0"/>
              <a:t>24.03.2024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F4C2E93-6105-4D61-9871-6561062B3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54F9462-886A-4028-92DE-EC50E2D91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50AA4-2AD5-4B8E-857F-DA9828EFE03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692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350ADD-69F1-488A-B020-771FF9744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165F9FC-6CA2-49BF-BC4C-5FDFBB8D79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2F408A1-18C4-4E65-B74C-5C5D049A47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D7D4F07-58C2-4FD8-8FDA-A0BD48BBB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B74D-A6B7-4540-B766-0EBF03C94D08}" type="datetimeFigureOut">
              <a:rPr lang="cs-CZ" smtClean="0"/>
              <a:t>24.03.2024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15186B4-6E61-47A2-8230-B29FBC9A1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FDE11BF-9791-4DE0-A69C-6BA4BBD95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50AA4-2AD5-4B8E-857F-DA9828EFE03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0452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3F4AFBD-E332-4091-800D-AB46EE4E2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BD80845-2DB9-407F-AB96-7CC94BAC3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A1D06AB-B5EE-4C76-80C4-42F770799E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8B74D-A6B7-4540-B766-0EBF03C94D08}" type="datetimeFigureOut">
              <a:rPr lang="cs-CZ" smtClean="0"/>
              <a:t>24.03.2024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A99B1AF-4CFF-4F57-8826-DE3081297B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6313E19-3019-4CA8-B34C-7C365E6D25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50AA4-2AD5-4B8E-857F-DA9828EFE03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757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hyperlink" Target="https://www.youtube.com/watch?v=qBuiqg2tR20&amp;ab_channel=Otev%C5%99en%C3%A1v%C4%9Bda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pchart.net/europe.html" TargetMode="External"/><Relationship Id="rId5" Type="http://schemas.openxmlformats.org/officeDocument/2006/relationships/hyperlink" Target="https://zachranzemepis.cz/vyuziti-klimadiagramu-ve-vyuce/" TargetMode="External"/><Relationship Id="rId4" Type="http://schemas.openxmlformats.org/officeDocument/2006/relationships/hyperlink" Target="https://www.youtube.com/watch?v=hmTFs2DLbFE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qBuiqg2tR20&amp;ab_channel=Otev%C5%99en%C3%A1v%C4%9Bda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eskatelevize.cz/ivysilani/10096889904-skoro-jasno/206562230510001-teplota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580A63-3D85-40CD-A11E-4C85049AA1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9935" y="2305339"/>
            <a:ext cx="8492129" cy="1296699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r>
              <a:rPr lang="cs-CZ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Počasí a podnebí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E34505C-B6F2-40D9-8AC9-A94CB6867C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699798"/>
          </a:xfrm>
          <a:solidFill>
            <a:schemeClr val="accent3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r>
              <a:rPr lang="cs-CZ" sz="3200" b="1" dirty="0"/>
              <a:t>Co se děje v nejnižší vrstvě atmosféry - troposféře</a:t>
            </a:r>
          </a:p>
        </p:txBody>
      </p:sp>
    </p:spTree>
    <p:extLst>
      <p:ext uri="{BB962C8B-B14F-4D97-AF65-F5344CB8AC3E}">
        <p14:creationId xmlns:p14="http://schemas.microsoft.com/office/powerpoint/2010/main" val="4259253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van_111">
            <a:extLst>
              <a:ext uri="{FF2B5EF4-FFF2-40B4-BE49-F238E27FC236}">
                <a16:creationId xmlns:a16="http://schemas.microsoft.com/office/drawing/2014/main" id="{5F3DF4C7-BA56-4421-A964-09A930CFE7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4"/>
          <a:stretch/>
        </p:blipFill>
        <p:spPr bwMode="auto">
          <a:xfrm>
            <a:off x="20" y="10"/>
            <a:ext cx="6095974" cy="425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krovaci">
            <a:extLst>
              <a:ext uri="{FF2B5EF4-FFF2-40B4-BE49-F238E27FC236}">
                <a16:creationId xmlns:a16="http://schemas.microsoft.com/office/drawing/2014/main" id="{0553290F-E35E-4E56-9A41-CF970E5031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0" b="-1"/>
          <a:stretch/>
        </p:blipFill>
        <p:spPr bwMode="auto">
          <a:xfrm>
            <a:off x="6095999" y="-681"/>
            <a:ext cx="6096001" cy="425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8" name="Rectangle 10">
            <a:extLst>
              <a:ext uri="{FF2B5EF4-FFF2-40B4-BE49-F238E27FC236}">
                <a16:creationId xmlns:a16="http://schemas.microsoft.com/office/drawing/2014/main" id="{F91F5660-2AF6-4EC7-A7B5-3AB8FEB1AB1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315523" y="4675520"/>
            <a:ext cx="9560941" cy="1751159"/>
          </a:xfrm>
        </p:spPr>
        <p:txBody>
          <a:bodyPr anchor="t">
            <a:noAutofit/>
          </a:bodyPr>
          <a:lstStyle/>
          <a:p>
            <a:pPr>
              <a:spcBef>
                <a:spcPts val="1200"/>
              </a:spcBef>
              <a:spcAft>
                <a:spcPts val="2400"/>
              </a:spcAft>
            </a:pPr>
            <a:r>
              <a:rPr lang="cs-CZ" altLang="cs-CZ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PODNEBÍ NA ZEMI</a:t>
            </a:r>
            <a:br>
              <a:rPr lang="cs-CZ" altLang="cs-CZ" sz="3600" b="1" dirty="0"/>
            </a:br>
            <a:r>
              <a:rPr lang="cs-CZ" alt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D l o u h o d o b ý   s t a v   a t m o s f é r y</a:t>
            </a:r>
            <a:br>
              <a:rPr lang="cs-CZ" altLang="cs-CZ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3600" dirty="0">
                <a:latin typeface="Arial" panose="020B0604020202020204" pitchFamily="34" charset="0"/>
                <a:cs typeface="Arial" panose="020B0604020202020204" pitchFamily="34" charset="0"/>
              </a:rPr>
              <a:t>věda: Klimatologie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vostok">
            <a:hlinkClick r:id="rId2" action="ppaction://hlinksldjump"/>
            <a:extLst>
              <a:ext uri="{FF2B5EF4-FFF2-40B4-BE49-F238E27FC236}">
                <a16:creationId xmlns:a16="http://schemas.microsoft.com/office/drawing/2014/main" id="{B650BAF6-AF62-4994-9A47-B81FF6D112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5" r="-3" b="-3"/>
          <a:stretch/>
        </p:blipFill>
        <p:spPr bwMode="auto">
          <a:xfrm>
            <a:off x="321731" y="321731"/>
            <a:ext cx="5728548" cy="307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atacama">
            <a:hlinkClick r:id="rId2" action="ppaction://hlinksldjump"/>
            <a:extLst>
              <a:ext uri="{FF2B5EF4-FFF2-40B4-BE49-F238E27FC236}">
                <a16:creationId xmlns:a16="http://schemas.microsoft.com/office/drawing/2014/main" id="{DC8D89DC-2062-46E5-B011-FB0295FB9E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1" r="-3" b="-3"/>
          <a:stretch/>
        </p:blipFill>
        <p:spPr bwMode="auto">
          <a:xfrm>
            <a:off x="6141719" y="321731"/>
            <a:ext cx="5728547" cy="307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hlinkClick r:id="rId2" action="ppaction://hlinksldjump"/>
            <a:extLst>
              <a:ext uri="{FF2B5EF4-FFF2-40B4-BE49-F238E27FC236}">
                <a16:creationId xmlns:a16="http://schemas.microsoft.com/office/drawing/2014/main" id="{34403678-9D00-4795-B101-1EBA7CA33A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9076"/>
          <a:stretch/>
        </p:blipFill>
        <p:spPr bwMode="auto">
          <a:xfrm>
            <a:off x="321730" y="3489159"/>
            <a:ext cx="5728548" cy="304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 descr="Havai">
            <a:hlinkClick r:id="rId2" action="ppaction://hlinksldjump"/>
            <a:extLst>
              <a:ext uri="{FF2B5EF4-FFF2-40B4-BE49-F238E27FC236}">
                <a16:creationId xmlns:a16="http://schemas.microsoft.com/office/drawing/2014/main" id="{6F5BCB15-7715-495D-A7E1-958B8CDD48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9" r="-3" b="-3"/>
          <a:stretch/>
        </p:blipFill>
        <p:spPr bwMode="auto">
          <a:xfrm>
            <a:off x="6141718" y="3489159"/>
            <a:ext cx="5728547" cy="304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5" name="Rectangle 71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6" name="Rectangle 73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122" name="Rectangle 2">
            <a:extLst>
              <a:ext uri="{FF2B5EF4-FFF2-40B4-BE49-F238E27FC236}">
                <a16:creationId xmlns:a16="http://schemas.microsoft.com/office/drawing/2014/main" id="{8061F69F-4958-475E-9DD4-348F323DDE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7679" y="2048951"/>
            <a:ext cx="3897631" cy="2760098"/>
          </a:xfrm>
        </p:spPr>
        <p:txBody>
          <a:bodyPr>
            <a:normAutofit/>
          </a:bodyPr>
          <a:lstStyle/>
          <a:p>
            <a:r>
              <a:rPr lang="cs-CZ" altLang="cs-CZ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PODNEBNÍ ČINITELÉ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9EE9E2B-35E9-EF2B-22E1-720D6207E2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1724212"/>
              </p:ext>
            </p:extLst>
          </p:nvPr>
        </p:nvGraphicFramePr>
        <p:xfrm>
          <a:off x="2674620" y="65314"/>
          <a:ext cx="11522120" cy="6727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podnebné pásy evropy">
            <a:extLst>
              <a:ext uri="{FF2B5EF4-FFF2-40B4-BE49-F238E27FC236}">
                <a16:creationId xmlns:a16="http://schemas.microsoft.com/office/drawing/2014/main" id="{CFDE4857-480D-48B2-9965-5A71AB9CA7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322"/>
          <a:stretch/>
        </p:blipFill>
        <p:spPr bwMode="auto">
          <a:xfrm>
            <a:off x="489767" y="830732"/>
            <a:ext cx="11212465" cy="583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683952F-D64E-48DF-AE07-6292A926B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67" y="83976"/>
            <a:ext cx="11294058" cy="1325563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Podnebné pásy – světa /zeměpisná šířka/</a:t>
            </a:r>
          </a:p>
        </p:txBody>
      </p:sp>
    </p:spTree>
    <p:extLst>
      <p:ext uri="{BB962C8B-B14F-4D97-AF65-F5344CB8AC3E}">
        <p14:creationId xmlns:p14="http://schemas.microsoft.com/office/powerpoint/2010/main" val="2587249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F7273-1C81-9718-FF6D-DACA8261D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C71668-6721-FFCA-9051-43A6597C6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600" y="12207"/>
            <a:ext cx="11294058" cy="1325563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Podnebné pásy – světa /zeměpisná šířka/</a:t>
            </a:r>
          </a:p>
        </p:txBody>
      </p:sp>
      <p:pic>
        <p:nvPicPr>
          <p:cNvPr id="3074" name="Picture 2" descr="Podnebí. - ppt stáhnout">
            <a:extLst>
              <a:ext uri="{FF2B5EF4-FFF2-40B4-BE49-F238E27FC236}">
                <a16:creationId xmlns:a16="http://schemas.microsoft.com/office/drawing/2014/main" id="{BE2887DF-926D-1226-8868-3691F2637C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3" t="25451" r="9041"/>
          <a:stretch/>
        </p:blipFill>
        <p:spPr bwMode="auto">
          <a:xfrm>
            <a:off x="5840113" y="1598556"/>
            <a:ext cx="6147450" cy="441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6AEC02-0251-3BA6-3BE1-8A79FF5EF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70" y="1158633"/>
            <a:ext cx="5734659" cy="529351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3200" u="sng" dirty="0"/>
              <a:t>Postupně směrem od pólu: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600" b="1" dirty="0"/>
              <a:t>Polární </a:t>
            </a:r>
            <a:r>
              <a:rPr lang="cs-CZ" altLang="cs-CZ" sz="3600" b="1" dirty="0">
                <a:solidFill>
                  <a:schemeClr val="accent1">
                    <a:lumMod val="75000"/>
                  </a:schemeClr>
                </a:solidFill>
              </a:rPr>
              <a:t>(studený)</a:t>
            </a:r>
            <a:br>
              <a:rPr lang="cs-CZ" sz="3600" dirty="0"/>
            </a:br>
            <a:r>
              <a:rPr lang="cs-CZ" sz="2400" dirty="0"/>
              <a:t>(ohraničeno přibližně severním a jižním polárním kruhem)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600" b="1" dirty="0"/>
              <a:t>Subpolární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600" b="1" dirty="0"/>
              <a:t>Mírný </a:t>
            </a:r>
            <a:r>
              <a:rPr lang="cs-CZ" altLang="cs-CZ" sz="3600" b="1" dirty="0">
                <a:solidFill>
                  <a:schemeClr val="accent6">
                    <a:lumMod val="75000"/>
                  </a:schemeClr>
                </a:solidFill>
              </a:rPr>
              <a:t>(střídání 4 ročních období)</a:t>
            </a:r>
            <a:endParaRPr lang="cs-CZ" sz="36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3600" b="1" dirty="0"/>
              <a:t>Subtropický </a:t>
            </a:r>
            <a:r>
              <a:rPr lang="cs-CZ" altLang="cs-CZ" sz="3600" b="1" dirty="0">
                <a:solidFill>
                  <a:schemeClr val="accent4">
                    <a:lumMod val="75000"/>
                  </a:schemeClr>
                </a:solidFill>
              </a:rPr>
              <a:t>(teplý, období sucha a dešťů)</a:t>
            </a:r>
            <a:endParaRPr lang="cs-CZ" sz="36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3600" b="1" dirty="0"/>
              <a:t>Tropický </a:t>
            </a:r>
            <a:r>
              <a:rPr lang="cs-CZ" altLang="cs-CZ" sz="3600" b="1" dirty="0">
                <a:solidFill>
                  <a:srgbClr val="FF0000"/>
                </a:solidFill>
              </a:rPr>
              <a:t>(teplý a deštivý)</a:t>
            </a:r>
            <a:br>
              <a:rPr lang="cs-CZ" sz="3600" dirty="0"/>
            </a:br>
            <a:r>
              <a:rPr lang="cs-CZ" sz="2400" dirty="0"/>
              <a:t>(ohraničeno přibližně obratníky Raka a Kozoroha)</a:t>
            </a:r>
          </a:p>
        </p:txBody>
      </p:sp>
    </p:spTree>
    <p:extLst>
      <p:ext uri="{BB962C8B-B14F-4D97-AF65-F5344CB8AC3E}">
        <p14:creationId xmlns:p14="http://schemas.microsoft.com/office/powerpoint/2010/main" val="2936504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4FACC710-617F-4D72-95E7-CC51024101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8375" y="4628675"/>
            <a:ext cx="4239617" cy="1099266"/>
          </a:xfrm>
        </p:spPr>
        <p:txBody>
          <a:bodyPr>
            <a:normAutofit/>
          </a:bodyPr>
          <a:lstStyle/>
          <a:p>
            <a:pPr algn="r"/>
            <a:r>
              <a:rPr lang="cs-CZ" altLang="cs-CZ" sz="3200" b="1" dirty="0"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Proudění vzduchu na Zemi</a:t>
            </a:r>
            <a:endParaRPr lang="cs-CZ" alt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53DC98BE-5877-4E99-87BA-813D1496D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1329" y="4259342"/>
            <a:ext cx="34966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b="1" dirty="0"/>
              <a:t>Schéma proudění vzduchu na Zemi</a:t>
            </a:r>
          </a:p>
        </p:txBody>
      </p:sp>
      <p:pic>
        <p:nvPicPr>
          <p:cNvPr id="8200" name="Picture 8">
            <a:extLst>
              <a:ext uri="{FF2B5EF4-FFF2-40B4-BE49-F238E27FC236}">
                <a16:creationId xmlns:a16="http://schemas.microsoft.com/office/drawing/2014/main" id="{E8239A9C-018C-45DD-AF6B-DE43A097B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960" y="2758237"/>
            <a:ext cx="6161054" cy="387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Rectangle 3">
            <a:extLst>
              <a:ext uri="{FF2B5EF4-FFF2-40B4-BE49-F238E27FC236}">
                <a16:creationId xmlns:a16="http://schemas.microsoft.com/office/drawing/2014/main" id="{DC3C06CB-DF11-46F0-BAA4-02D6F22BBF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4838" y="396815"/>
            <a:ext cx="11657162" cy="3174521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altLang="cs-CZ" b="1" u="sng" dirty="0"/>
              <a:t>Přenos teplého a studeného vzduchu – je vlastně vyrovnávání tlaku vzduchu </a:t>
            </a:r>
            <a:r>
              <a:rPr lang="cs-CZ" altLang="cs-CZ" sz="2400" b="1" u="sng" dirty="0">
                <a:solidFill>
                  <a:srgbClr val="FF0000"/>
                </a:solidFill>
              </a:rPr>
              <a:t>Pravidelné větry = pasáty od </a:t>
            </a:r>
            <a:r>
              <a:rPr lang="cs-CZ" altLang="cs-CZ" sz="2400" b="1" u="sng" dirty="0">
                <a:solidFill>
                  <a:srgbClr val="FF0000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obratníku k rovníku</a:t>
            </a:r>
            <a:br>
              <a:rPr lang="cs-CZ" altLang="cs-CZ" sz="2400" b="1" u="sng" dirty="0">
                <a:solidFill>
                  <a:srgbClr val="FF0000"/>
                </a:solidFill>
              </a:rPr>
            </a:br>
            <a:r>
              <a:rPr lang="cs-CZ" altLang="cs-CZ" sz="2400" b="1" u="sng" dirty="0">
                <a:solidFill>
                  <a:schemeClr val="accent1"/>
                </a:solidFill>
              </a:rPr>
              <a:t>Sezónní větry = monzuny (v létě: moře - pevnina, v zimě: pevnina - moře)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400" b="1" dirty="0"/>
              <a:t>Díky otáčení země se větry stáčí: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- východní větry (pasáty) – mezi rovníkem a obratníky</a:t>
            </a:r>
          </a:p>
          <a:p>
            <a:pPr>
              <a:lnSpc>
                <a:spcPct val="80000"/>
              </a:lnSpc>
            </a:pPr>
            <a:r>
              <a:rPr lang="cs-CZ" altLang="cs-CZ" sz="2400" b="1" dirty="0"/>
              <a:t>- západní větry (západní proudění) </a:t>
            </a:r>
            <a:r>
              <a:rPr lang="cs-CZ" altLang="cs-CZ" sz="2400" dirty="0"/>
              <a:t>– mezi obratníky a polárními kruhy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východní větry – mezi polárními kruhy a póly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monzuny – 2x ročně mění směr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1" name="Rectangle 84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Výsledek obrázku pro monzuny">
            <a:extLst>
              <a:ext uri="{FF2B5EF4-FFF2-40B4-BE49-F238E27FC236}">
                <a16:creationId xmlns:a16="http://schemas.microsoft.com/office/drawing/2014/main" id="{8DED135F-F368-44AF-9FD4-1DB1EB9784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1" r="-2" b="13232"/>
          <a:stretch/>
        </p:blipFill>
        <p:spPr bwMode="auto">
          <a:xfrm>
            <a:off x="4883025" y="10"/>
            <a:ext cx="7308975" cy="3364982"/>
          </a:xfrm>
          <a:custGeom>
            <a:avLst/>
            <a:gdLst>
              <a:gd name="connsiteX0" fmla="*/ 0 w 7308975"/>
              <a:gd name="connsiteY0" fmla="*/ 0 h 3364992"/>
              <a:gd name="connsiteX1" fmla="*/ 7308975 w 7308975"/>
              <a:gd name="connsiteY1" fmla="*/ 0 h 3364992"/>
              <a:gd name="connsiteX2" fmla="*/ 7308975 w 7308975"/>
              <a:gd name="connsiteY2" fmla="*/ 3364992 h 3364992"/>
              <a:gd name="connsiteX3" fmla="*/ 1210305 w 7308975"/>
              <a:gd name="connsiteY3" fmla="*/ 3364992 h 3364992"/>
              <a:gd name="connsiteX4" fmla="*/ 1192705 w 7308975"/>
              <a:gd name="connsiteY4" fmla="*/ 2943200 h 3364992"/>
              <a:gd name="connsiteX5" fmla="*/ 62981 w 7308975"/>
              <a:gd name="connsiteY5" fmla="*/ 69271 h 336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ýsledek obrázku pro monzuny">
            <a:extLst>
              <a:ext uri="{FF2B5EF4-FFF2-40B4-BE49-F238E27FC236}">
                <a16:creationId xmlns:a16="http://schemas.microsoft.com/office/drawing/2014/main" id="{4EDADF01-D769-4559-8A3A-E93B104FCB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" r="-2" b="23299"/>
          <a:stretch/>
        </p:blipFill>
        <p:spPr bwMode="auto">
          <a:xfrm>
            <a:off x="4883025" y="3493008"/>
            <a:ext cx="7308975" cy="3364992"/>
          </a:xfrm>
          <a:custGeom>
            <a:avLst/>
            <a:gdLst>
              <a:gd name="connsiteX0" fmla="*/ 1210305 w 7308975"/>
              <a:gd name="connsiteY0" fmla="*/ 0 h 3364992"/>
              <a:gd name="connsiteX1" fmla="*/ 7308975 w 7308975"/>
              <a:gd name="connsiteY1" fmla="*/ 0 h 3364992"/>
              <a:gd name="connsiteX2" fmla="*/ 7308975 w 7308975"/>
              <a:gd name="connsiteY2" fmla="*/ 3364992 h 3364992"/>
              <a:gd name="connsiteX3" fmla="*/ 0 w 7308975"/>
              <a:gd name="connsiteY3" fmla="*/ 3364992 h 3364992"/>
              <a:gd name="connsiteX4" fmla="*/ 62981 w 7308975"/>
              <a:gd name="connsiteY4" fmla="*/ 3295722 h 3364992"/>
              <a:gd name="connsiteX5" fmla="*/ 1192705 w 7308975"/>
              <a:gd name="connsiteY5" fmla="*/ 421793 h 336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87" name="Freeform: Shape 86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9" name="Freeform: Shape 88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96F8921-76A6-4CE8-B207-34CF90940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782" y="530022"/>
            <a:ext cx="4832802" cy="1600530"/>
          </a:xfrm>
        </p:spPr>
        <p:txBody>
          <a:bodyPr>
            <a:normAutofit/>
          </a:bodyPr>
          <a:lstStyle/>
          <a:p>
            <a:r>
              <a:rPr lang="cs-CZ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Monzuny</a:t>
            </a: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sezónní větry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93" name="Rectangle 92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71F773-F9A8-4CFD-9931-12C56B5AF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782" y="2396303"/>
            <a:ext cx="5219499" cy="426719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FF0000"/>
                </a:solidFill>
              </a:rPr>
              <a:t>О</a:t>
            </a:r>
            <a:r>
              <a:rPr lang="cs-CZ" b="1" dirty="0">
                <a:solidFill>
                  <a:srgbClr val="FF0000"/>
                </a:solidFill>
              </a:rPr>
              <a:t>značení pro sezónní vítr měnící v létě a v zimě svůj směr</a:t>
            </a:r>
            <a:r>
              <a:rPr lang="cs-CZ" dirty="0"/>
              <a:t>; </a:t>
            </a:r>
            <a:endParaRPr lang="ru-RU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V jednotlivých pololetích má jeho proudění úplně opačný směr;</a:t>
            </a:r>
            <a:endParaRPr lang="ru-RU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Monzuny se nejvíce vyskytují v </a:t>
            </a:r>
            <a:r>
              <a:rPr lang="cs-CZ" b="1" dirty="0"/>
              <a:t>jihovýchodní a východní Asii. Výrazně se projevují například v Indii (důležité pro úrodu).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0234ADF-D0AE-4143-BD91-9418A0CCC9A5}"/>
              </a:ext>
            </a:extLst>
          </p:cNvPr>
          <p:cNvSpPr/>
          <p:nvPr/>
        </p:nvSpPr>
        <p:spPr>
          <a:xfrm>
            <a:off x="9502113" y="68357"/>
            <a:ext cx="25067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/>
              <a:t>Sklizeň rýže v Indii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863654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0C39DD3-7032-4617-BCB8-1E597462C6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1" t="4711" r="12131" b="7780"/>
          <a:stretch/>
        </p:blipFill>
        <p:spPr bwMode="auto"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pasáty">
            <a:extLst>
              <a:ext uri="{FF2B5EF4-FFF2-40B4-BE49-F238E27FC236}">
                <a16:creationId xmlns:a16="http://schemas.microsoft.com/office/drawing/2014/main" id="{463F61E9-9065-408F-8615-514FDF2603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2" r="-2" b="-2"/>
          <a:stretch/>
        </p:blipFill>
        <p:spPr bwMode="auto"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93" name="Freeform: Shape 92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95" name="Freeform: Shape 94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96F8921-76A6-4CE8-B207-34CF90940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5" y="569343"/>
            <a:ext cx="4832802" cy="1460867"/>
          </a:xfrm>
        </p:spPr>
        <p:txBody>
          <a:bodyPr>
            <a:normAutofit/>
          </a:bodyPr>
          <a:lstStyle/>
          <a:p>
            <a:r>
              <a:rPr lang="cs-CZ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Pasáty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pravidelné větry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71F773-F9A8-4CFD-9931-12C56B5AF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2418151"/>
            <a:ext cx="5231776" cy="4298469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3200" b="1" dirty="0"/>
              <a:t>О</a:t>
            </a:r>
            <a:r>
              <a:rPr lang="cs-CZ" sz="3200" b="1" dirty="0"/>
              <a:t>značení pro pravidelný vítr vanoucí od obratníků </a:t>
            </a:r>
            <a:br>
              <a:rPr lang="cs-CZ" sz="3200" b="1" dirty="0"/>
            </a:br>
            <a:r>
              <a:rPr lang="cs-CZ" sz="3200" b="1" dirty="0"/>
              <a:t>k rovníku</a:t>
            </a:r>
            <a:r>
              <a:rPr lang="cs-CZ" sz="3200" dirty="0"/>
              <a:t>; </a:t>
            </a:r>
            <a:endParaRPr lang="ru-RU" sz="3200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Směřují z oblastí vysokého tlaku do oblasti nízkého tlaku nad rovníkem;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b="1" dirty="0"/>
              <a:t>západní větry (západní proudění) </a:t>
            </a:r>
            <a:r>
              <a:rPr lang="cs-CZ" altLang="cs-CZ" dirty="0"/>
              <a:t>– mezi obratníky </a:t>
            </a:r>
            <a:br>
              <a:rPr lang="cs-CZ" altLang="cs-CZ" dirty="0"/>
            </a:br>
            <a:r>
              <a:rPr lang="cs-CZ" altLang="cs-CZ" dirty="0"/>
              <a:t>a polárními kruhy, typické pro</a:t>
            </a:r>
            <a:r>
              <a:rPr lang="ru-RU" altLang="cs-CZ" dirty="0"/>
              <a:t> </a:t>
            </a:r>
            <a:r>
              <a:rPr lang="cs-CZ" altLang="cs-CZ" dirty="0"/>
              <a:t>Evropu (Českou republiku).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534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F00F56F-A6C9-4C7D-BB2F-AAA40DB4E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096" y="856611"/>
            <a:ext cx="4485861" cy="1289901"/>
          </a:xfrm>
        </p:spPr>
        <p:txBody>
          <a:bodyPr anchor="b">
            <a:normAutofit fontScale="90000"/>
          </a:bodyPr>
          <a:lstStyle/>
          <a:p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Tropická cyklóna, tajfun nebo hurikán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492849-6F24-45FE-B4C3-7E99B0EA9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443776"/>
            <a:ext cx="5028268" cy="4086851"/>
          </a:xfrm>
        </p:spPr>
        <p:txBody>
          <a:bodyPr anchor="t"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600" dirty="0"/>
              <a:t>Rozsáhlý (100 – 2000 km) rotující bouřkový systém s velmi </a:t>
            </a:r>
            <a:br>
              <a:rPr lang="cs-CZ" sz="2600" dirty="0"/>
            </a:br>
            <a:r>
              <a:rPr lang="cs-CZ" sz="2600" dirty="0"/>
              <a:t>nízkým tlakem.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600" dirty="0"/>
              <a:t>Tropické cyklóny vznikají v tropických oblastech nad oceány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600" dirty="0"/>
              <a:t>V různých oblastech světa se tropická cyklóna označuje </a:t>
            </a:r>
            <a:br>
              <a:rPr lang="cs-CZ" sz="2600" dirty="0"/>
            </a:br>
            <a:r>
              <a:rPr lang="cs-CZ" sz="2600" dirty="0"/>
              <a:t>místními názvy: </a:t>
            </a:r>
            <a:br>
              <a:rPr lang="cs-CZ" sz="2600" dirty="0"/>
            </a:br>
            <a:r>
              <a:rPr lang="cs-CZ" sz="2600" b="1" dirty="0">
                <a:solidFill>
                  <a:schemeClr val="accent1"/>
                </a:solidFill>
              </a:rPr>
              <a:t>Hurikán</a:t>
            </a:r>
            <a:r>
              <a:rPr lang="cs-CZ" sz="2600" dirty="0"/>
              <a:t> v Atlantském oceánu /USA/; </a:t>
            </a:r>
            <a:r>
              <a:rPr lang="cs-CZ" sz="2600" b="1" dirty="0">
                <a:solidFill>
                  <a:schemeClr val="accent1"/>
                </a:solidFill>
              </a:rPr>
              <a:t>Cyklón</a:t>
            </a:r>
            <a:r>
              <a:rPr lang="cs-CZ" sz="2600" dirty="0"/>
              <a:t> v Indii a v Austrálii; </a:t>
            </a:r>
            <a:br>
              <a:rPr lang="cs-CZ" sz="2600" dirty="0"/>
            </a:br>
            <a:r>
              <a:rPr lang="cs-CZ" sz="2600" b="1" dirty="0">
                <a:solidFill>
                  <a:schemeClr val="accent1"/>
                </a:solidFill>
              </a:rPr>
              <a:t>Tajfun</a:t>
            </a:r>
            <a:r>
              <a:rPr lang="cs-CZ" sz="2600" dirty="0"/>
              <a:t> v jihovýchodní Asii, </a:t>
            </a:r>
            <a:br>
              <a:rPr lang="cs-CZ" sz="2600" dirty="0"/>
            </a:br>
            <a:r>
              <a:rPr lang="cs-CZ" sz="2600" b="1" dirty="0" err="1">
                <a:solidFill>
                  <a:schemeClr val="accent1"/>
                </a:solidFill>
              </a:rPr>
              <a:t>Willy-Willy</a:t>
            </a:r>
            <a:r>
              <a:rPr lang="cs-CZ" sz="2600" dirty="0"/>
              <a:t> Nový Zéland</a:t>
            </a:r>
            <a:endParaRPr lang="cs-CZ" sz="2600" b="1" dirty="0"/>
          </a:p>
          <a:p>
            <a:endParaRPr lang="cs-CZ" sz="18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88C9127-E9E2-49D2-A625-D8699063E5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78"/>
          <a:stretch/>
        </p:blipFill>
        <p:spPr bwMode="auto">
          <a:xfrm>
            <a:off x="5598366" y="10"/>
            <a:ext cx="6593633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noFill/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733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F00F56F-A6C9-4C7D-BB2F-AAA40DB4E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373" y="770475"/>
            <a:ext cx="3058621" cy="1457002"/>
          </a:xfrm>
        </p:spPr>
        <p:txBody>
          <a:bodyPr anchor="b">
            <a:normAutofit/>
          </a:bodyPr>
          <a:lstStyle/>
          <a:p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Tornádo </a:t>
            </a:r>
            <a:b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 vír</a:t>
            </a: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140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492849-6F24-45FE-B4C3-7E99B0EA9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020" y="2227477"/>
            <a:ext cx="4071988" cy="4487877"/>
          </a:xfrm>
        </p:spPr>
        <p:txBody>
          <a:bodyPr anchor="t"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3000" b="1" dirty="0"/>
              <a:t>Silně rotující vír </a:t>
            </a:r>
            <a:r>
              <a:rPr lang="cs-CZ" sz="3000" dirty="0"/>
              <a:t>dotýkající se zemského povrchu se silou způsobující hmotné škody;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000" b="1" dirty="0"/>
              <a:t>Rychlost větru okolo 200 km/h a šířku pod 100 m s trasou několik km</a:t>
            </a:r>
            <a:r>
              <a:rPr lang="cs-CZ" sz="3000" dirty="0"/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000" dirty="0"/>
              <a:t>Nejvíce tornád se vyskytuje v Severní Americe – „tornádová alej“</a:t>
            </a:r>
          </a:p>
          <a:p>
            <a:endParaRPr lang="cs-CZ" sz="19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8AF78C3-4EC0-4A75-A995-161C5C4419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56" r="2" b="137"/>
          <a:stretch/>
        </p:blipFill>
        <p:spPr bwMode="auto">
          <a:xfrm>
            <a:off x="4636963" y="10"/>
            <a:ext cx="7555037" cy="338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10F51B07-CF42-4054-9E12-265715BC91B2}"/>
              </a:ext>
            </a:extLst>
          </p:cNvPr>
          <p:cNvSpPr/>
          <p:nvPr/>
        </p:nvSpPr>
        <p:spPr>
          <a:xfrm>
            <a:off x="5013971" y="5970018"/>
            <a:ext cx="1551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Tornádová alej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333FB893-85B0-4C68-B088-CC2E98D948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19" t="4075" r="-18999"/>
          <a:stretch/>
        </p:blipFill>
        <p:spPr bwMode="auto">
          <a:xfrm>
            <a:off x="4636963" y="3383280"/>
            <a:ext cx="7760220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49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uvisející obrázek">
            <a:extLst>
              <a:ext uri="{FF2B5EF4-FFF2-40B4-BE49-F238E27FC236}">
                <a16:creationId xmlns:a16="http://schemas.microsoft.com/office/drawing/2014/main" id="{67CF772D-0A62-4F80-9E0C-C400E2339F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3148" r="2361" b="12408"/>
          <a:stretch/>
        </p:blipFill>
        <p:spPr bwMode="auto">
          <a:xfrm>
            <a:off x="494522" y="222985"/>
            <a:ext cx="11252719" cy="644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351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>
            <a:extLst>
              <a:ext uri="{FF2B5EF4-FFF2-40B4-BE49-F238E27FC236}">
                <a16:creationId xmlns:a16="http://schemas.microsoft.com/office/drawing/2014/main" id="{6662366E-FA98-484D-99BA-1EC2EB8A85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979435" y="517586"/>
            <a:ext cx="3761116" cy="4641010"/>
          </a:xfrm>
          <a:solidFill>
            <a:schemeClr val="bg2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altLang="cs-CZ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Moře (oceán) zvlhčuje vzduch a působí jako „ohřívadlo“</a:t>
            </a:r>
          </a:p>
          <a:p>
            <a:pPr marL="0" indent="0">
              <a:buNone/>
            </a:pPr>
            <a:r>
              <a:rPr lang="cs-CZ" altLang="cs-CZ" b="1" i="1" u="sng" dirty="0"/>
              <a:t>1. Podnebí přímořské</a:t>
            </a:r>
            <a:br>
              <a:rPr lang="cs-CZ" altLang="cs-CZ" b="1" i="1" u="sng" dirty="0"/>
            </a:br>
            <a:r>
              <a:rPr lang="cs-CZ" altLang="cs-CZ" dirty="0"/>
              <a:t>malé výkyvy teplot během roku i dne, dostatek srážek</a:t>
            </a:r>
          </a:p>
          <a:p>
            <a:pPr marL="0" indent="0">
              <a:buNone/>
            </a:pPr>
            <a:r>
              <a:rPr lang="cs-CZ" altLang="cs-CZ" b="1" i="1" u="sng" dirty="0"/>
              <a:t>2. Podnebí kontinentální</a:t>
            </a:r>
            <a:r>
              <a:rPr lang="cs-CZ" altLang="cs-CZ" dirty="0"/>
              <a:t> </a:t>
            </a:r>
            <a:br>
              <a:rPr lang="cs-CZ" altLang="cs-CZ" dirty="0"/>
            </a:br>
            <a:r>
              <a:rPr lang="cs-CZ" altLang="cs-CZ" dirty="0"/>
              <a:t>větší výkyvy teplot, </a:t>
            </a:r>
            <a:br>
              <a:rPr lang="cs-CZ" altLang="cs-CZ" dirty="0"/>
            </a:br>
            <a:r>
              <a:rPr lang="cs-CZ" altLang="cs-CZ" dirty="0"/>
              <a:t>méně srážek;</a:t>
            </a:r>
          </a:p>
          <a:p>
            <a:pPr marL="0" indent="0">
              <a:buNone/>
            </a:pPr>
            <a:r>
              <a:rPr lang="cs-CZ" altLang="cs-CZ" b="1" i="1" u="sng" dirty="0"/>
              <a:t>3. Podnebí přechodné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8D78AE76-7FE9-454A-9E6F-1097C55AE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53" y="460859"/>
            <a:ext cx="7356692" cy="574153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9218" name="Rectangle 2">
            <a:extLst>
              <a:ext uri="{FF2B5EF4-FFF2-40B4-BE49-F238E27FC236}">
                <a16:creationId xmlns:a16="http://schemas.microsoft.com/office/drawing/2014/main" id="{CE823084-C73B-4090-A1C9-36A830FDB5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85413" y="5091383"/>
            <a:ext cx="4997134" cy="1404308"/>
          </a:xfrm>
        </p:spPr>
        <p:txBody>
          <a:bodyPr>
            <a:normAutofit/>
          </a:bodyPr>
          <a:lstStyle/>
          <a:p>
            <a:r>
              <a:rPr lang="cs-CZ" altLang="cs-CZ" sz="3200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Vzdálenost od moře /kontinentálnost/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1B07D-419E-699C-2C58-5B92CC5A4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ýsledek obrázku pro oceánské proudy">
            <a:extLst>
              <a:ext uri="{FF2B5EF4-FFF2-40B4-BE49-F238E27FC236}">
                <a16:creationId xmlns:a16="http://schemas.microsoft.com/office/drawing/2014/main" id="{D8F9F9A8-642F-095B-6B0D-6A7623B122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4" t="31106" r="4677" b="12472"/>
          <a:stretch/>
        </p:blipFill>
        <p:spPr bwMode="auto">
          <a:xfrm>
            <a:off x="362338" y="1430616"/>
            <a:ext cx="11467323" cy="515306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9439C5B-3587-9AEA-9CE3-FE013C1A8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244"/>
            <a:ext cx="10515600" cy="971709"/>
          </a:xfrm>
        </p:spPr>
        <p:txBody>
          <a:bodyPr/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Vliv oceánských proudů na podnebí</a:t>
            </a:r>
          </a:p>
        </p:txBody>
      </p:sp>
    </p:spTree>
    <p:extLst>
      <p:ext uri="{BB962C8B-B14F-4D97-AF65-F5344CB8AC3E}">
        <p14:creationId xmlns:p14="http://schemas.microsoft.com/office/powerpoint/2010/main" val="419267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A95119-779D-4DC0-9163-1F4812637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455" y="285645"/>
            <a:ext cx="10515600" cy="971709"/>
          </a:xfrm>
        </p:spPr>
        <p:txBody>
          <a:bodyPr/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Vliv oceánských proudů na podnebí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44AFE6-1FCC-4B0D-AFDE-8ED58241A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181" y="1343336"/>
            <a:ext cx="4403785" cy="2571518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Dělení proudů je na  studené a teplé</a:t>
            </a:r>
            <a:r>
              <a:rPr lang="cs-CZ" dirty="0"/>
              <a:t>, dle toho, zda se jedná o vody teplejší nebo chladnější než vodní masy, které tyto proudy obklopují. 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385C35AE-2315-4AB6-A905-AE249781BB0E}"/>
              </a:ext>
            </a:extLst>
          </p:cNvPr>
          <p:cNvSpPr txBox="1">
            <a:spLocks/>
          </p:cNvSpPr>
          <p:nvPr/>
        </p:nvSpPr>
        <p:spPr>
          <a:xfrm>
            <a:off x="1631614" y="4000837"/>
            <a:ext cx="5849429" cy="25715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>
                <a:solidFill>
                  <a:srgbClr val="FF0000"/>
                </a:solidFill>
              </a:rPr>
              <a:t>Teplota přenášené vody má na přilehlém regionu určující vliv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(např. pro nás v Evropě je nejdůležitější oteplující účinek </a:t>
            </a:r>
            <a:r>
              <a:rPr lang="cs-CZ" b="1" u="sng" dirty="0"/>
              <a:t>Golfského proudu</a:t>
            </a:r>
            <a:r>
              <a:rPr lang="cs-CZ" b="1" dirty="0"/>
              <a:t> </a:t>
            </a:r>
            <a:br>
              <a:rPr lang="cs-CZ" b="1" dirty="0"/>
            </a:br>
            <a:r>
              <a:rPr lang="cs-CZ" dirty="0"/>
              <a:t>na náš světadíl).</a:t>
            </a:r>
          </a:p>
        </p:txBody>
      </p:sp>
      <p:pic>
        <p:nvPicPr>
          <p:cNvPr id="4098" name="Picture 2" descr="golfský proud mapa – Seznam.cz">
            <a:extLst>
              <a:ext uri="{FF2B5EF4-FFF2-40B4-BE49-F238E27FC236}">
                <a16:creationId xmlns:a16="http://schemas.microsoft.com/office/drawing/2014/main" id="{D636ACD1-FE03-8372-B477-D44419536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347" y="1498341"/>
            <a:ext cx="4730232" cy="294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6485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měna teploty vzduchu v závislosti na nadmořské výšce">
            <a:extLst>
              <a:ext uri="{FF2B5EF4-FFF2-40B4-BE49-F238E27FC236}">
                <a16:creationId xmlns:a16="http://schemas.microsoft.com/office/drawing/2014/main" id="{2FE7C64B-9A26-41D4-88F2-C57B3D33E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30" y="3762375"/>
            <a:ext cx="6383547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9A6230-63BA-4407-B4B7-82AF3F5FF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953" y="1328934"/>
            <a:ext cx="6383547" cy="2433441"/>
          </a:xfrm>
        </p:spPr>
        <p:txBody>
          <a:bodyPr/>
          <a:lstStyle/>
          <a:p>
            <a:r>
              <a:rPr lang="cs-CZ" dirty="0"/>
              <a:t>S rostoucí nadmořskou výškou klesá teplota vzduchu a zvyšuje se množství srážek;</a:t>
            </a:r>
          </a:p>
          <a:p>
            <a:r>
              <a:rPr lang="cs-CZ" dirty="0"/>
              <a:t>Přibližně do 1</a:t>
            </a:r>
            <a:r>
              <a:rPr lang="cs-CZ" baseline="30000" dirty="0"/>
              <a:t>o</a:t>
            </a:r>
            <a:r>
              <a:rPr lang="cs-CZ" dirty="0"/>
              <a:t>C na 200 m výšky;</a:t>
            </a:r>
          </a:p>
          <a:p>
            <a:r>
              <a:rPr lang="cs-CZ" dirty="0"/>
              <a:t>Vliv zeměpisné šířky</a:t>
            </a:r>
            <a:r>
              <a:rPr lang="en-US" dirty="0"/>
              <a:t> </a:t>
            </a:r>
            <a:r>
              <a:rPr lang="cs-CZ" dirty="0"/>
              <a:t>tento jev zvyšuje;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538322FB-BB81-498E-A6F4-2BF556A72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E558C32-CE5F-460E-BE16-AE3524F08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37" y="161290"/>
            <a:ext cx="10651723" cy="1325563"/>
          </a:xfrm>
        </p:spPr>
        <p:txBody>
          <a:bodyPr/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Změna teploty s nadmořskou výškou</a:t>
            </a:r>
          </a:p>
        </p:txBody>
      </p:sp>
    </p:spTree>
    <p:extLst>
      <p:ext uri="{BB962C8B-B14F-4D97-AF65-F5344CB8AC3E}">
        <p14:creationId xmlns:p14="http://schemas.microsoft.com/office/powerpoint/2010/main" val="15051522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152D84-AFD0-4874-962C-9A31FF38F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4583"/>
            <a:ext cx="10515600" cy="1325563"/>
          </a:xfrm>
        </p:spPr>
        <p:txBody>
          <a:bodyPr/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Klimadiagramy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134D5E-5F52-41D2-B72A-22A6C1930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7997"/>
            <a:ext cx="6299295" cy="4351338"/>
          </a:xfrm>
        </p:spPr>
        <p:txBody>
          <a:bodyPr>
            <a:normAutofit/>
          </a:bodyPr>
          <a:lstStyle/>
          <a:p>
            <a:r>
              <a:rPr lang="cs-CZ" b="1" dirty="0"/>
              <a:t>Walterův klimadiagram</a:t>
            </a:r>
            <a:r>
              <a:rPr lang="cs-CZ" dirty="0"/>
              <a:t> je diagramové vyjádření vztahu průměrných teplot </a:t>
            </a:r>
            <a:br>
              <a:rPr lang="cs-CZ" dirty="0"/>
            </a:br>
            <a:r>
              <a:rPr lang="cs-CZ" dirty="0"/>
              <a:t>a vlhkosti v určité lokalitě. </a:t>
            </a:r>
          </a:p>
          <a:p>
            <a:r>
              <a:rPr lang="cs-CZ" dirty="0"/>
              <a:t>Klimagramy </a:t>
            </a:r>
            <a:r>
              <a:rPr lang="cs-CZ" b="1" dirty="0"/>
              <a:t>zachycují průběh průměrných teplot a srážek zprůměrovaných za každý měsíc</a:t>
            </a:r>
            <a:r>
              <a:rPr lang="cs-CZ" dirty="0"/>
              <a:t>. </a:t>
            </a:r>
            <a:br>
              <a:rPr lang="cs-CZ" dirty="0"/>
            </a:br>
            <a:r>
              <a:rPr lang="cs-CZ" dirty="0"/>
              <a:t>Jsou konstruovány na základě meteorologických </a:t>
            </a:r>
            <a:br>
              <a:rPr lang="cs-CZ" dirty="0"/>
            </a:br>
            <a:r>
              <a:rPr lang="cs-CZ" dirty="0"/>
              <a:t>měření.</a:t>
            </a:r>
          </a:p>
        </p:txBody>
      </p:sp>
      <p:pic>
        <p:nvPicPr>
          <p:cNvPr id="2052" name="Picture 4" descr="Výsledek obrázku pro klimadiagram kahira">
            <a:extLst>
              <a:ext uri="{FF2B5EF4-FFF2-40B4-BE49-F238E27FC236}">
                <a16:creationId xmlns:a16="http://schemas.microsoft.com/office/drawing/2014/main" id="{E624A622-84D2-452F-9D3E-CC5800F1B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812" y="3378758"/>
            <a:ext cx="3303916" cy="300604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ouvisející obrázek">
            <a:extLst>
              <a:ext uri="{FF2B5EF4-FFF2-40B4-BE49-F238E27FC236}">
                <a16:creationId xmlns:a16="http://schemas.microsoft.com/office/drawing/2014/main" id="{22DDC026-AE33-4FF8-A37E-A830A39D2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977" y="238285"/>
            <a:ext cx="3303916" cy="300604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2BC49F5-4B3A-72DF-BDE8-93B08C872DE3}"/>
              </a:ext>
            </a:extLst>
          </p:cNvPr>
          <p:cNvSpPr txBox="1"/>
          <p:nvPr/>
        </p:nvSpPr>
        <p:spPr>
          <a:xfrm>
            <a:off x="9221873" y="1381404"/>
            <a:ext cx="23800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>
                <a:hlinkClick r:id="rId4"/>
              </a:rPr>
              <a:t>Co je klimadiagram a jak jej vytvořit?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96A34CB-2141-B736-5CE1-9E34F55E2F29}"/>
              </a:ext>
            </a:extLst>
          </p:cNvPr>
          <p:cNvSpPr txBox="1"/>
          <p:nvPr/>
        </p:nvSpPr>
        <p:spPr>
          <a:xfrm>
            <a:off x="1542474" y="5604669"/>
            <a:ext cx="6097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5"/>
              </a:rPr>
              <a:t>https://zachranzemepis.cz/vyuziti-klimadiagramu-ve-vyuce/</a:t>
            </a:r>
            <a:r>
              <a:rPr lang="cs-CZ" dirty="0"/>
              <a:t>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A92BB64-F9F1-9286-09F8-6438124501CB}"/>
              </a:ext>
            </a:extLst>
          </p:cNvPr>
          <p:cNvSpPr txBox="1"/>
          <p:nvPr/>
        </p:nvSpPr>
        <p:spPr>
          <a:xfrm>
            <a:off x="2285532" y="5974001"/>
            <a:ext cx="6097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6"/>
              </a:rPr>
              <a:t>https://www.mapchart.net/europe.html</a:t>
            </a:r>
            <a:r>
              <a:rPr lang="cs-CZ" dirty="0"/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411EFB4-AE75-C0D7-00D5-FD4AAFFDCDF3}"/>
              </a:ext>
            </a:extLst>
          </p:cNvPr>
          <p:cNvSpPr txBox="1"/>
          <p:nvPr/>
        </p:nvSpPr>
        <p:spPr>
          <a:xfrm>
            <a:off x="5491011" y="4542840"/>
            <a:ext cx="2675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hlinkClick r:id="rId7"/>
              </a:rPr>
              <a:t>Počasí </a:t>
            </a:r>
            <a:r>
              <a:rPr lang="cs-CZ" sz="2400" b="1" dirty="0" err="1">
                <a:hlinkClick r:id="rId7"/>
              </a:rPr>
              <a:t>vers</a:t>
            </a:r>
            <a:r>
              <a:rPr lang="cs-CZ" sz="2400" b="1" dirty="0">
                <a:hlinkClick r:id="rId7"/>
              </a:rPr>
              <a:t>. podnebí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243643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924400-B834-8FCB-9D2E-ABAFFABC1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526" y="197345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Arial Black" panose="020B0A04020102020204" pitchFamily="34" charset="0"/>
              </a:rPr>
              <a:t>Data pro klimadiagram /Afrika/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EB44628-F7E1-FC2B-C776-B6184425D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582" y="1089105"/>
            <a:ext cx="10642836" cy="564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745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924400-B834-8FCB-9D2E-ABAFFABC1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083" y="197345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Arial Black" panose="020B0A04020102020204" pitchFamily="34" charset="0"/>
              </a:rPr>
              <a:t>Data pro klimadiagram /Asie/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DD17174-0DBE-B4A3-983F-B68B414D1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957" y="1375793"/>
            <a:ext cx="10217791" cy="47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658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ředpověď počasí - Aktuálně.cz">
            <a:extLst>
              <a:ext uri="{FF2B5EF4-FFF2-40B4-BE49-F238E27FC236}">
                <a16:creationId xmlns:a16="http://schemas.microsoft.com/office/drawing/2014/main" id="{02BB51E4-4221-3086-806B-D6E1FC2145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8AD6F6-4BFD-9E65-536D-F8E5797E8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9600" dirty="0">
                <a:solidFill>
                  <a:srgbClr val="FFFF00"/>
                </a:solidFill>
                <a:latin typeface="Amasis MT Pro Black" panose="02040A04050005020304" pitchFamily="18" charset="-18"/>
              </a:rPr>
              <a:t>Počasí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D62C9E86-B888-52BD-1CC7-4E1A28793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41" y="3788675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4800" b="1" dirty="0">
                <a:solidFill>
                  <a:srgbClr val="FFFFFF"/>
                </a:solidFill>
              </a:rPr>
              <a:t>Okamžitý stav atmosféry</a:t>
            </a:r>
          </a:p>
        </p:txBody>
      </p:sp>
    </p:spTree>
    <p:extLst>
      <p:ext uri="{BB962C8B-B14F-4D97-AF65-F5344CB8AC3E}">
        <p14:creationId xmlns:p14="http://schemas.microsoft.com/office/powerpoint/2010/main" val="2589536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136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55" name="Group 138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40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56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2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57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5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6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7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8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9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50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51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52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53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54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55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56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57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58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FD7944C6-7439-4319-A350-ED0A4AFCF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437" y="4765781"/>
            <a:ext cx="4689476" cy="1774556"/>
          </a:xfrm>
        </p:spPr>
        <p:txBody>
          <a:bodyPr>
            <a:normAutofit/>
          </a:bodyPr>
          <a:lstStyle/>
          <a:p>
            <a:pPr algn="r"/>
            <a:r>
              <a:rPr lang="cs-CZ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Počasí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okamžitý stav atmosféry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Freeform: Shape 159">
            <a:extLst>
              <a:ext uri="{FF2B5EF4-FFF2-40B4-BE49-F238E27FC236}">
                <a16:creationId xmlns:a16="http://schemas.microsoft.com/office/drawing/2014/main" id="{44C110BA-81E8-4247-853A-5F2B93E92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37825"/>
          </a:xfrm>
          <a:custGeom>
            <a:avLst/>
            <a:gdLst>
              <a:gd name="connsiteX0" fmla="*/ 0 w 12192000"/>
              <a:gd name="connsiteY0" fmla="*/ 0 h 4537825"/>
              <a:gd name="connsiteX1" fmla="*/ 12192000 w 12192000"/>
              <a:gd name="connsiteY1" fmla="*/ 0 h 4537825"/>
              <a:gd name="connsiteX2" fmla="*/ 12192000 w 12192000"/>
              <a:gd name="connsiteY2" fmla="*/ 3020937 h 4537825"/>
              <a:gd name="connsiteX3" fmla="*/ 12192000 w 12192000"/>
              <a:gd name="connsiteY3" fmla="*/ 3213062 h 4537825"/>
              <a:gd name="connsiteX4" fmla="*/ 12192000 w 12192000"/>
              <a:gd name="connsiteY4" fmla="*/ 4188880 h 4537825"/>
              <a:gd name="connsiteX5" fmla="*/ 12113803 w 12192000"/>
              <a:gd name="connsiteY5" fmla="*/ 4197163 h 4537825"/>
              <a:gd name="connsiteX6" fmla="*/ 6753597 w 12192000"/>
              <a:gd name="connsiteY6" fmla="*/ 4520720 h 4537825"/>
              <a:gd name="connsiteX7" fmla="*/ 400746 w 12192000"/>
              <a:gd name="connsiteY7" fmla="*/ 4349377 h 4537825"/>
              <a:gd name="connsiteX8" fmla="*/ 0 w 12192000"/>
              <a:gd name="connsiteY8" fmla="*/ 4312401 h 4537825"/>
              <a:gd name="connsiteX9" fmla="*/ 0 w 12192000"/>
              <a:gd name="connsiteY9" fmla="*/ 3213062 h 4537825"/>
              <a:gd name="connsiteX10" fmla="*/ 0 w 12192000"/>
              <a:gd name="connsiteY10" fmla="*/ 3020937 h 453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4537825">
                <a:moveTo>
                  <a:pt x="0" y="0"/>
                </a:moveTo>
                <a:lnTo>
                  <a:pt x="12192000" y="0"/>
                </a:lnTo>
                <a:lnTo>
                  <a:pt x="12192000" y="3020937"/>
                </a:lnTo>
                <a:lnTo>
                  <a:pt x="12192000" y="3213062"/>
                </a:lnTo>
                <a:lnTo>
                  <a:pt x="12192000" y="4188880"/>
                </a:lnTo>
                <a:lnTo>
                  <a:pt x="12113803" y="4197163"/>
                </a:lnTo>
                <a:cubicBezTo>
                  <a:pt x="10139508" y="4395112"/>
                  <a:pt x="8237152" y="4488115"/>
                  <a:pt x="6753597" y="4520720"/>
                </a:cubicBezTo>
                <a:cubicBezTo>
                  <a:pt x="4940362" y="4560569"/>
                  <a:pt x="2657278" y="4541239"/>
                  <a:pt x="400746" y="4349377"/>
                </a:cubicBezTo>
                <a:lnTo>
                  <a:pt x="0" y="4312401"/>
                </a:lnTo>
                <a:lnTo>
                  <a:pt x="0" y="3213062"/>
                </a:lnTo>
                <a:lnTo>
                  <a:pt x="0" y="3020937"/>
                </a:lnTo>
                <a:close/>
              </a:path>
            </a:pathLst>
          </a:custGeom>
          <a:solidFill>
            <a:schemeClr val="tx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2" name="Picture 4" descr="Související obrázek">
            <a:extLst>
              <a:ext uri="{FF2B5EF4-FFF2-40B4-BE49-F238E27FC236}">
                <a16:creationId xmlns:a16="http://schemas.microsoft.com/office/drawing/2014/main" id="{48E1E1DB-5173-4864-938E-0BF6DADA2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t="1516" r="1696" b="3186"/>
          <a:stretch/>
        </p:blipFill>
        <p:spPr bwMode="auto">
          <a:xfrm>
            <a:off x="556419" y="227956"/>
            <a:ext cx="5757329" cy="396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ýsledek obrázku pro synoptická mapa">
            <a:extLst>
              <a:ext uri="{FF2B5EF4-FFF2-40B4-BE49-F238E27FC236}">
                <a16:creationId xmlns:a16="http://schemas.microsoft.com/office/drawing/2014/main" id="{FBDB9DF6-B611-4FFA-9C04-8760B7437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4" r="853"/>
          <a:stretch/>
        </p:blipFill>
        <p:spPr bwMode="auto">
          <a:xfrm>
            <a:off x="6827038" y="505607"/>
            <a:ext cx="4070882" cy="292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A997BA-B717-4609-866C-4DD9A7E2A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0" y="4597200"/>
            <a:ext cx="7156976" cy="2260799"/>
          </a:xfrm>
        </p:spPr>
        <p:txBody>
          <a:bodyPr anchor="ctr">
            <a:noAutofit/>
          </a:bodyPr>
          <a:lstStyle/>
          <a:p>
            <a:r>
              <a:rPr lang="cs-CZ" sz="2400" dirty="0"/>
              <a:t>vzniká v troposféře;</a:t>
            </a:r>
          </a:p>
          <a:p>
            <a:r>
              <a:rPr lang="cs-CZ" sz="2400" b="1" dirty="0"/>
              <a:t>Meteorologie = v</a:t>
            </a:r>
            <a:r>
              <a:rPr lang="cs-CZ" sz="2400" dirty="0"/>
              <a:t>ěda zabývající se počasím; </a:t>
            </a:r>
          </a:p>
          <a:p>
            <a:r>
              <a:rPr lang="cs-CZ" sz="2400" b="1" dirty="0"/>
              <a:t>Synoptická m</a:t>
            </a:r>
            <a:r>
              <a:rPr lang="cs-CZ" sz="2400" dirty="0"/>
              <a:t>apa  - mapa předpovědi počasí;</a:t>
            </a:r>
          </a:p>
          <a:p>
            <a:r>
              <a:rPr lang="cs-CZ" sz="2400" dirty="0"/>
              <a:t>Pro charakter počasí musíme znát: </a:t>
            </a:r>
            <a:br>
              <a:rPr lang="cs-CZ" sz="2400" dirty="0"/>
            </a:br>
            <a:r>
              <a:rPr lang="cs-CZ" sz="2400" b="1" dirty="0"/>
              <a:t>teplotu, tlak, oblačnost, vlhkost, srážky a vítr</a:t>
            </a:r>
            <a:r>
              <a:rPr lang="cs-CZ" sz="2400" dirty="0"/>
              <a:t>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9A5B291-7356-69BE-2B9B-B536396E53AB}"/>
              </a:ext>
            </a:extLst>
          </p:cNvPr>
          <p:cNvSpPr txBox="1"/>
          <p:nvPr/>
        </p:nvSpPr>
        <p:spPr>
          <a:xfrm>
            <a:off x="7255705" y="3648957"/>
            <a:ext cx="3025167" cy="369332"/>
          </a:xfrm>
          <a:prstGeom prst="rect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  <a:hlinkClick r:id="rId4"/>
              </a:rPr>
              <a:t>Nezkreslená věda - počasí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4489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24BB2CD-6033-417F-AC1C-19D1816B6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C87D131-0063-49F6-98B4-8F6C33C98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0673" y="410893"/>
            <a:ext cx="4936730" cy="1522313"/>
          </a:xfrm>
        </p:spPr>
        <p:txBody>
          <a:bodyPr anchor="b">
            <a:normAutofit/>
          </a:bodyPr>
          <a:lstStyle/>
          <a:p>
            <a:r>
              <a:rPr lang="cs-CZ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Teplota vzduchu	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E264199-3E50-4B88-85D8-BB63D0AC7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9426" y="706068"/>
            <a:ext cx="2770222" cy="658897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0" tIns="0" rIns="0" bIns="0" numCol="1" spcCol="3810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2AC16F0-D269-49DF-8B78-ACB84F38E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23" y="1274198"/>
            <a:ext cx="2449601" cy="4899202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8B9C3EB9-F9BE-462B-A1DE-DE39CE031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876215" y="5486398"/>
            <a:ext cx="2770205" cy="658897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0" tIns="0" rIns="0" bIns="0" numCol="1" spcCol="3810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074" name="Picture 2" descr="Výsledek obrázku pro teplomer">
            <a:extLst>
              <a:ext uri="{FF2B5EF4-FFF2-40B4-BE49-F238E27FC236}">
                <a16:creationId xmlns:a16="http://schemas.microsoft.com/office/drawing/2014/main" id="{A889EC1F-9881-42AB-A94A-E097D13DC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6154" y="2608535"/>
            <a:ext cx="2887540" cy="288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266A9E-460D-44C8-AD3A-E6AB07DF0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0673" y="2168697"/>
            <a:ext cx="5602237" cy="4086509"/>
          </a:xfrm>
        </p:spPr>
        <p:txBody>
          <a:bodyPr anchor="t">
            <a:noAutofit/>
          </a:bodyPr>
          <a:lstStyle/>
          <a:p>
            <a:r>
              <a:rPr lang="cs-CZ" sz="3200" b="1" dirty="0"/>
              <a:t>Základní jednotka K (Kelvin);</a:t>
            </a:r>
          </a:p>
          <a:p>
            <a:r>
              <a:rPr lang="cs-CZ" sz="3200" dirty="0"/>
              <a:t>Pro vzduch vedlejší jednotku Celsia (</a:t>
            </a:r>
            <a:r>
              <a:rPr lang="cs-CZ" sz="3200" baseline="30000" dirty="0"/>
              <a:t>o</a:t>
            </a:r>
            <a:r>
              <a:rPr lang="cs-CZ" sz="3200" dirty="0"/>
              <a:t>C);</a:t>
            </a:r>
          </a:p>
          <a:p>
            <a:r>
              <a:rPr lang="cs-CZ" sz="3200" dirty="0"/>
              <a:t>Měříme </a:t>
            </a:r>
            <a:r>
              <a:rPr lang="cs-CZ" sz="3200" b="1" dirty="0"/>
              <a:t>teploměrem</a:t>
            </a:r>
            <a:r>
              <a:rPr lang="cs-CZ" sz="3200" dirty="0"/>
              <a:t>;</a:t>
            </a:r>
          </a:p>
          <a:p>
            <a:r>
              <a:rPr lang="cs-CZ" sz="3200" dirty="0"/>
              <a:t>Průměrná teplota </a:t>
            </a:r>
            <a:r>
              <a:rPr lang="cs-CZ" sz="3200" b="1" dirty="0"/>
              <a:t>klesá od rovníku směrem k pólům</a:t>
            </a:r>
            <a:r>
              <a:rPr lang="cs-CZ" sz="3200" dirty="0"/>
              <a:t>;</a:t>
            </a:r>
          </a:p>
          <a:p>
            <a:r>
              <a:rPr lang="cs-CZ" sz="3200" dirty="0"/>
              <a:t>Teplota </a:t>
            </a:r>
            <a:r>
              <a:rPr lang="cs-CZ" sz="3200" b="1" dirty="0"/>
              <a:t>klesá se stoupající nadmořskou výškou</a:t>
            </a:r>
            <a:r>
              <a:rPr lang="cs-CZ" sz="3200" dirty="0"/>
              <a:t>.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085D7B9-E066-4923-8CB7-294BF306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5443840-A796-4C43-8DC1-1B738EFEC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51930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bdélník 4">
            <a:extLst>
              <a:ext uri="{FF2B5EF4-FFF2-40B4-BE49-F238E27FC236}">
                <a16:creationId xmlns:a16="http://schemas.microsoft.com/office/drawing/2014/main" id="{D11EC27E-F118-4E08-B17B-6665B4DDAD4F}"/>
              </a:ext>
            </a:extLst>
          </p:cNvPr>
          <p:cNvSpPr/>
          <p:nvPr/>
        </p:nvSpPr>
        <p:spPr>
          <a:xfrm>
            <a:off x="3465228" y="2062480"/>
            <a:ext cx="1741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Video </a:t>
            </a:r>
            <a:r>
              <a:rPr lang="cs-CZ" dirty="0">
                <a:hlinkClick r:id="rId4"/>
              </a:rPr>
              <a:t>ČT teplota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5634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3CCF718-6057-4972-8EE6-373E71026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314" y="425652"/>
            <a:ext cx="4960945" cy="1325563"/>
          </a:xfrm>
        </p:spPr>
        <p:txBody>
          <a:bodyPr>
            <a:normAutofit/>
          </a:bodyPr>
          <a:lstStyle/>
          <a:p>
            <a:r>
              <a:rPr lang="cs-CZ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Tlak vzduchu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165150-490E-4500-A62D-54F70ADCA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93" y="1702754"/>
            <a:ext cx="5409083" cy="4729594"/>
          </a:xfrm>
        </p:spPr>
        <p:txBody>
          <a:bodyPr>
            <a:normAutofit lnSpcReduction="10000"/>
          </a:bodyPr>
          <a:lstStyle/>
          <a:p>
            <a:r>
              <a:rPr lang="cs-CZ" sz="3200" dirty="0"/>
              <a:t>Měříme </a:t>
            </a:r>
            <a:r>
              <a:rPr lang="cs-CZ" sz="3200" b="1" dirty="0"/>
              <a:t>tlakoměrem</a:t>
            </a:r>
            <a:r>
              <a:rPr lang="cs-CZ" sz="3200" dirty="0"/>
              <a:t>;</a:t>
            </a:r>
          </a:p>
          <a:p>
            <a:r>
              <a:rPr lang="cs-CZ" sz="3200" b="1" dirty="0"/>
              <a:t>Jednotka Pascal (Pa)</a:t>
            </a:r>
            <a:r>
              <a:rPr lang="cs-CZ" sz="3200" dirty="0"/>
              <a:t>;</a:t>
            </a:r>
          </a:p>
          <a:p>
            <a:r>
              <a:rPr lang="cs-CZ" sz="3200" dirty="0"/>
              <a:t>Nerovnoměrným zahříváním povrchu Země dochází ke vzniku pásů nízkého a vysokého tlaku;</a:t>
            </a:r>
          </a:p>
          <a:p>
            <a:r>
              <a:rPr lang="cs-CZ" sz="3200" b="1" dirty="0"/>
              <a:t>Snaha vyrovnat rozdíl tlaků </a:t>
            </a:r>
            <a:br>
              <a:rPr lang="cs-CZ" sz="3200" b="1" dirty="0"/>
            </a:br>
            <a:r>
              <a:rPr lang="cs-CZ" sz="3200" b="1" dirty="0"/>
              <a:t>vzniká vítr</a:t>
            </a:r>
            <a:r>
              <a:rPr lang="cs-CZ" sz="3200" dirty="0"/>
              <a:t>;</a:t>
            </a:r>
          </a:p>
          <a:p>
            <a:r>
              <a:rPr lang="cs-CZ" sz="3200" dirty="0"/>
              <a:t>Měření síly a směru větru </a:t>
            </a:r>
            <a:r>
              <a:rPr lang="cs-CZ" sz="3200" b="1" dirty="0"/>
              <a:t>anemometr</a:t>
            </a:r>
            <a:r>
              <a:rPr lang="cs-CZ" sz="3200" dirty="0"/>
              <a:t>.</a:t>
            </a:r>
          </a:p>
        </p:txBody>
      </p:sp>
      <p:pic>
        <p:nvPicPr>
          <p:cNvPr id="2050" name="Picture 2" descr="Měření a zaznamenávání tlaku vzduchu | In-počasí">
            <a:extLst>
              <a:ext uri="{FF2B5EF4-FFF2-40B4-BE49-F238E27FC236}">
                <a16:creationId xmlns:a16="http://schemas.microsoft.com/office/drawing/2014/main" id="{9F190130-808C-E59D-DDD0-2843F7E547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1" r="2028"/>
          <a:stretch/>
        </p:blipFill>
        <p:spPr bwMode="auto"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9" name="Arc 5128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2" name="Picture 2" descr="Výsledek obrázku pro anemometr">
            <a:extLst>
              <a:ext uri="{FF2B5EF4-FFF2-40B4-BE49-F238E27FC236}">
                <a16:creationId xmlns:a16="http://schemas.microsoft.com/office/drawing/2014/main" id="{368EE83F-279F-42CE-9106-E4E6BAE17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9" r="2" b="20627"/>
          <a:stretch/>
        </p:blipFill>
        <p:spPr bwMode="auto"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tmosférický tlak - tlak vzduchu">
            <a:extLst>
              <a:ext uri="{FF2B5EF4-FFF2-40B4-BE49-F238E27FC236}">
                <a16:creationId xmlns:a16="http://schemas.microsoft.com/office/drawing/2014/main" id="{FCDFC116-C342-4BDE-489E-E94ED10863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9" r="18567" b="4"/>
          <a:stretch/>
        </p:blipFill>
        <p:spPr bwMode="auto"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6E3C549-1314-9F7A-A556-257C2B26CA6D}"/>
              </a:ext>
            </a:extLst>
          </p:cNvPr>
          <p:cNvSpPr txBox="1"/>
          <p:nvPr/>
        </p:nvSpPr>
        <p:spPr>
          <a:xfrm>
            <a:off x="7080928" y="2149551"/>
            <a:ext cx="1943313" cy="461665"/>
          </a:xfrm>
          <a:prstGeom prst="rect">
            <a:avLst/>
          </a:prstGeom>
          <a:solidFill>
            <a:schemeClr val="tx2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2400" dirty="0">
                <a:solidFill>
                  <a:schemeClr val="bg1"/>
                </a:solidFill>
              </a:rPr>
              <a:t>anemometr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00959BB-2900-4FDE-6DD3-BCBDA37FB497}"/>
              </a:ext>
            </a:extLst>
          </p:cNvPr>
          <p:cNvSpPr txBox="1"/>
          <p:nvPr/>
        </p:nvSpPr>
        <p:spPr>
          <a:xfrm>
            <a:off x="9720782" y="6162769"/>
            <a:ext cx="1943313" cy="461665"/>
          </a:xfrm>
          <a:prstGeom prst="rect">
            <a:avLst/>
          </a:prstGeom>
          <a:solidFill>
            <a:schemeClr val="tx2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2400" dirty="0">
                <a:solidFill>
                  <a:schemeClr val="bg1"/>
                </a:solidFill>
              </a:rPr>
              <a:t>isobary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920EABBA-38ED-0EA7-AA73-BCF2E116CC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2468" y="6179258"/>
            <a:ext cx="3553321" cy="42868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9086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9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11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12124845-CBF4-4050-B3C3-AAD156427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26" y="4678176"/>
            <a:ext cx="3461646" cy="1777829"/>
          </a:xfrm>
        </p:spPr>
        <p:txBody>
          <a:bodyPr>
            <a:normAutofit/>
          </a:bodyPr>
          <a:lstStyle/>
          <a:p>
            <a:pPr algn="r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Oblačnost</a:t>
            </a:r>
          </a:p>
        </p:txBody>
      </p:sp>
      <p:pic>
        <p:nvPicPr>
          <p:cNvPr id="5" name="Obrázek 4" descr="VÃ½sledek obrÃ¡zku pro slohovitÃ¡ oblaÄnost">
            <a:extLst>
              <a:ext uri="{FF2B5EF4-FFF2-40B4-BE49-F238E27FC236}">
                <a16:creationId xmlns:a16="http://schemas.microsoft.com/office/drawing/2014/main" id="{FAA3244E-5D1B-4E34-AEE7-08A332FAB00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5" r="-3" b="-3"/>
          <a:stretch/>
        </p:blipFill>
        <p:spPr bwMode="auto">
          <a:xfrm>
            <a:off x="20" y="10"/>
            <a:ext cx="5997616" cy="4306823"/>
          </a:xfrm>
          <a:custGeom>
            <a:avLst/>
            <a:gdLst>
              <a:gd name="connsiteX0" fmla="*/ 0 w 5997636"/>
              <a:gd name="connsiteY0" fmla="*/ 0 h 4306833"/>
              <a:gd name="connsiteX1" fmla="*/ 5997636 w 5997636"/>
              <a:gd name="connsiteY1" fmla="*/ 0 h 4306833"/>
              <a:gd name="connsiteX2" fmla="*/ 5997636 w 5997636"/>
              <a:gd name="connsiteY2" fmla="*/ 4302053 h 4306833"/>
              <a:gd name="connsiteX3" fmla="*/ 5313331 w 5997636"/>
              <a:gd name="connsiteY3" fmla="*/ 4306748 h 4306833"/>
              <a:gd name="connsiteX4" fmla="*/ 400746 w 5997636"/>
              <a:gd name="connsiteY4" fmla="*/ 4118385 h 4306833"/>
              <a:gd name="connsiteX5" fmla="*/ 0 w 5997636"/>
              <a:gd name="connsiteY5" fmla="*/ 4081409 h 4306833"/>
              <a:gd name="connsiteX6" fmla="*/ 0 w 5997636"/>
              <a:gd name="connsiteY6" fmla="*/ 2982070 h 4306833"/>
              <a:gd name="connsiteX7" fmla="*/ 0 w 5997636"/>
              <a:gd name="connsiteY7" fmla="*/ 2789945 h 4306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  <a:noFill/>
        </p:spPr>
      </p:pic>
      <p:pic>
        <p:nvPicPr>
          <p:cNvPr id="4" name="Obrázek 3" descr="VÃ½sledek obrÃ¡zku pro slohovitÃ¡ oblaÄnost">
            <a:extLst>
              <a:ext uri="{FF2B5EF4-FFF2-40B4-BE49-F238E27FC236}">
                <a16:creationId xmlns:a16="http://schemas.microsoft.com/office/drawing/2014/main" id="{3A558C27-88AC-41DC-A06A-1FFCC656D7F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2" r="1" b="1"/>
          <a:stretch/>
        </p:blipFill>
        <p:spPr bwMode="auto">
          <a:xfrm>
            <a:off x="6169563" y="0"/>
            <a:ext cx="6015565" cy="4299555"/>
          </a:xfrm>
          <a:custGeom>
            <a:avLst/>
            <a:gdLst>
              <a:gd name="connsiteX0" fmla="*/ 0 w 6015565"/>
              <a:gd name="connsiteY0" fmla="*/ 0 h 4299565"/>
              <a:gd name="connsiteX1" fmla="*/ 6015565 w 6015565"/>
              <a:gd name="connsiteY1" fmla="*/ 0 h 4299565"/>
              <a:gd name="connsiteX2" fmla="*/ 6015565 w 6015565"/>
              <a:gd name="connsiteY2" fmla="*/ 2789945 h 4299565"/>
              <a:gd name="connsiteX3" fmla="*/ 6015565 w 6015565"/>
              <a:gd name="connsiteY3" fmla="*/ 2982070 h 4299565"/>
              <a:gd name="connsiteX4" fmla="*/ 6015565 w 6015565"/>
              <a:gd name="connsiteY4" fmla="*/ 3957888 h 4299565"/>
              <a:gd name="connsiteX5" fmla="*/ 5937368 w 6015565"/>
              <a:gd name="connsiteY5" fmla="*/ 3966171 h 4299565"/>
              <a:gd name="connsiteX6" fmla="*/ 577162 w 6015565"/>
              <a:gd name="connsiteY6" fmla="*/ 4289728 h 4299565"/>
              <a:gd name="connsiteX7" fmla="*/ 0 w 6015565"/>
              <a:gd name="connsiteY7" fmla="*/ 4299565 h 429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  <a:noFill/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AB7560-2FF4-4ABD-B74F-7C59BBB80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3397" y="4689120"/>
            <a:ext cx="8492779" cy="2227971"/>
          </a:xfrm>
        </p:spPr>
        <p:txBody>
          <a:bodyPr anchor="t">
            <a:normAutofit lnSpcReduction="10000"/>
          </a:bodyPr>
          <a:lstStyle/>
          <a:p>
            <a:r>
              <a:rPr lang="cs-CZ" dirty="0"/>
              <a:t>Stav - kdy většina nebo část oblohy </a:t>
            </a:r>
            <a:br>
              <a:rPr lang="cs-CZ" dirty="0"/>
            </a:br>
            <a:r>
              <a:rPr lang="cs-CZ" dirty="0"/>
              <a:t>je zakryta mraky;</a:t>
            </a:r>
          </a:p>
          <a:p>
            <a:r>
              <a:rPr lang="cs-CZ" b="1" dirty="0"/>
              <a:t>kupovitá oblačnost</a:t>
            </a:r>
            <a:r>
              <a:rPr lang="cs-CZ" dirty="0"/>
              <a:t> – beránky nebo chomáčky; </a:t>
            </a:r>
          </a:p>
          <a:p>
            <a:r>
              <a:rPr lang="cs-CZ" b="1" dirty="0"/>
              <a:t>slohovitá oblačnost</a:t>
            </a:r>
            <a:r>
              <a:rPr lang="cs-CZ" dirty="0"/>
              <a:t> obloha kompletně zakryta šedým mrakem.</a:t>
            </a:r>
          </a:p>
          <a:p>
            <a:endParaRPr lang="cs-CZ" sz="1800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0F31ABC4-6B97-4AA6-AA7B-B162BA3B6B54}"/>
              </a:ext>
            </a:extLst>
          </p:cNvPr>
          <p:cNvSpPr/>
          <p:nvPr/>
        </p:nvSpPr>
        <p:spPr>
          <a:xfrm>
            <a:off x="8625556" y="191691"/>
            <a:ext cx="3405839" cy="523220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</a:rPr>
              <a:t>kupovitá oblačnost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A1450F7-3DCC-411B-A786-295680D02DBA}"/>
              </a:ext>
            </a:extLst>
          </p:cNvPr>
          <p:cNvSpPr/>
          <p:nvPr/>
        </p:nvSpPr>
        <p:spPr>
          <a:xfrm>
            <a:off x="2484619" y="191691"/>
            <a:ext cx="330242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 dirty="0"/>
              <a:t>slohovitá oblačnost</a:t>
            </a:r>
            <a:r>
              <a:rPr lang="cs-CZ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32614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FB63D0-41F3-4717-90EE-D2F8340C7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6" y="366082"/>
            <a:ext cx="4638409" cy="1325563"/>
          </a:xfrm>
        </p:spPr>
        <p:txBody>
          <a:bodyPr>
            <a:norm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Srážky a vlhkost</a:t>
            </a: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50" name="Picture 6" descr="Výsledek obrázku pro psychrometr">
            <a:extLst>
              <a:ext uri="{FF2B5EF4-FFF2-40B4-BE49-F238E27FC236}">
                <a16:creationId xmlns:a16="http://schemas.microsoft.com/office/drawing/2014/main" id="{B2C0E5F9-5FB0-48CA-97F7-6AA3AF146B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780" t="209" r="-45912" b="7314"/>
          <a:stretch/>
        </p:blipFill>
        <p:spPr bwMode="auto">
          <a:xfrm>
            <a:off x="3559122" y="2661260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Výsledek obrázku pro hyetometr">
            <a:extLst>
              <a:ext uri="{FF2B5EF4-FFF2-40B4-BE49-F238E27FC236}">
                <a16:creationId xmlns:a16="http://schemas.microsoft.com/office/drawing/2014/main" id="{903F9B5A-C537-4198-9BCB-11623E15C1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8" r="3859"/>
          <a:stretch/>
        </p:blipFill>
        <p:spPr bwMode="auto">
          <a:xfrm>
            <a:off x="20" y="10"/>
            <a:ext cx="3967953" cy="3383270"/>
          </a:xfrm>
          <a:custGeom>
            <a:avLst/>
            <a:gdLst>
              <a:gd name="connsiteX0" fmla="*/ 0 w 3967973"/>
              <a:gd name="connsiteY0" fmla="*/ 0 h 3383280"/>
              <a:gd name="connsiteX1" fmla="*/ 3605273 w 3967973"/>
              <a:gd name="connsiteY1" fmla="*/ 0 h 3383280"/>
              <a:gd name="connsiteX2" fmla="*/ 3704836 w 3967973"/>
              <a:gd name="connsiteY2" fmla="*/ 163887 h 3383280"/>
              <a:gd name="connsiteX3" fmla="*/ 3967973 w 3967973"/>
              <a:gd name="connsiteY3" fmla="*/ 1203093 h 3383280"/>
              <a:gd name="connsiteX4" fmla="*/ 1787786 w 3967973"/>
              <a:gd name="connsiteY4" fmla="*/ 3383280 h 3383280"/>
              <a:gd name="connsiteX5" fmla="*/ 105448 w 3967973"/>
              <a:gd name="connsiteY5" fmla="*/ 2589894 h 3383280"/>
              <a:gd name="connsiteX6" fmla="*/ 0 w 3967973"/>
              <a:gd name="connsiteY6" fmla="*/ 2448881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ouvisející obrázek">
            <a:extLst>
              <a:ext uri="{FF2B5EF4-FFF2-40B4-BE49-F238E27FC236}">
                <a16:creationId xmlns:a16="http://schemas.microsoft.com/office/drawing/2014/main" id="{0999885D-8439-48D3-AAE6-22D6ED8465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68" t="-1269" r="-22253" b="26632"/>
          <a:stretch/>
        </p:blipFill>
        <p:spPr bwMode="auto">
          <a:xfrm>
            <a:off x="4825" y="4007260"/>
            <a:ext cx="3155071" cy="2850749"/>
          </a:xfrm>
          <a:custGeom>
            <a:avLst/>
            <a:gdLst>
              <a:gd name="connsiteX0" fmla="*/ 1358746 w 3155071"/>
              <a:gd name="connsiteY0" fmla="*/ 0 h 2850749"/>
              <a:gd name="connsiteX1" fmla="*/ 3155071 w 3155071"/>
              <a:gd name="connsiteY1" fmla="*/ 1796325 h 2850749"/>
              <a:gd name="connsiteX2" fmla="*/ 2848287 w 3155071"/>
              <a:gd name="connsiteY2" fmla="*/ 2800668 h 2850749"/>
              <a:gd name="connsiteX3" fmla="*/ 2810837 w 3155071"/>
              <a:gd name="connsiteY3" fmla="*/ 2850749 h 2850749"/>
              <a:gd name="connsiteX4" fmla="*/ 0 w 3155071"/>
              <a:gd name="connsiteY4" fmla="*/ 2850749 h 2850749"/>
              <a:gd name="connsiteX5" fmla="*/ 0 w 3155071"/>
              <a:gd name="connsiteY5" fmla="*/ 623564 h 2850749"/>
              <a:gd name="connsiteX6" fmla="*/ 88552 w 3155071"/>
              <a:gd name="connsiteY6" fmla="*/ 526132 h 2850749"/>
              <a:gd name="connsiteX7" fmla="*/ 1358746 w 3155071"/>
              <a:gd name="connsiteY7" fmla="*/ 0 h 285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F253A0-1CC1-4956-B447-5E9B28884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296" y="1626331"/>
            <a:ext cx="4884664" cy="4585289"/>
          </a:xfrm>
        </p:spPr>
        <p:txBody>
          <a:bodyPr anchor="t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3200" b="1" u="sng" dirty="0"/>
              <a:t>Srážky</a:t>
            </a:r>
            <a:r>
              <a:rPr lang="cs-CZ" sz="3200" b="1" dirty="0"/>
              <a:t> </a:t>
            </a:r>
            <a:r>
              <a:rPr lang="cs-CZ" sz="3200" dirty="0"/>
              <a:t>měříme srážkoměrem (hyetometr), v jednotkách litr na metr čtverečný… podoba deště: sněhové přeháňky, mlha, rosa, jinovatka, náledí;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200" b="1" u="sng" dirty="0"/>
              <a:t>Vlhkost</a:t>
            </a:r>
            <a:r>
              <a:rPr lang="cs-CZ" sz="3200" dirty="0"/>
              <a:t> měříme vlhkoměrem (psychrometr).</a:t>
            </a:r>
          </a:p>
        </p:txBody>
      </p:sp>
    </p:spTree>
    <p:extLst>
      <p:ext uri="{BB962C8B-B14F-4D97-AF65-F5344CB8AC3E}">
        <p14:creationId xmlns:p14="http://schemas.microsoft.com/office/powerpoint/2010/main" val="4942812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FEC2172-A00D-4CB2-85A3-8422962EC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cs-CZ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Meteorologická budka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7812C340-5699-4C35-8C65-ED15071981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3680" y="2547257"/>
            <a:ext cx="5781547" cy="3772263"/>
          </a:xfrm>
          <a:prstGeom prst="rect">
            <a:avLst/>
          </a:prstGeom>
        </p:spPr>
      </p:pic>
      <p:pic>
        <p:nvPicPr>
          <p:cNvPr id="4098" name="Picture 2" descr="Výsledek obrázku pro meteorologická budka">
            <a:extLst>
              <a:ext uri="{FF2B5EF4-FFF2-40B4-BE49-F238E27FC236}">
                <a16:creationId xmlns:a16="http://schemas.microsoft.com/office/drawing/2014/main" id="{D5DD9A0C-6023-4F9C-B06B-58B5BB26E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226" y="2652499"/>
            <a:ext cx="5401943" cy="358574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31336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1784</TotalTime>
  <Words>862</Words>
  <Application>Microsoft Office PowerPoint</Application>
  <PresentationFormat>Širokoúhlá obrazovka</PresentationFormat>
  <Paragraphs>99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4" baseType="lpstr">
      <vt:lpstr>Amasis MT Pro Black</vt:lpstr>
      <vt:lpstr>Arial</vt:lpstr>
      <vt:lpstr>Arial Black</vt:lpstr>
      <vt:lpstr>Calibri</vt:lpstr>
      <vt:lpstr>Calibri Light</vt:lpstr>
      <vt:lpstr>Helvetica Neue Medium</vt:lpstr>
      <vt:lpstr>Wingdings</vt:lpstr>
      <vt:lpstr>Motiv Office</vt:lpstr>
      <vt:lpstr>Počasí a podnebí</vt:lpstr>
      <vt:lpstr>Prezentace aplikace PowerPoint</vt:lpstr>
      <vt:lpstr>Počasí</vt:lpstr>
      <vt:lpstr>Počasí  okamžitý stav atmosféry</vt:lpstr>
      <vt:lpstr>Teplota vzduchu </vt:lpstr>
      <vt:lpstr>Tlak vzduchu</vt:lpstr>
      <vt:lpstr>Oblačnost</vt:lpstr>
      <vt:lpstr>Srážky a vlhkost</vt:lpstr>
      <vt:lpstr>Meteorologická budka</vt:lpstr>
      <vt:lpstr>PODNEBÍ NA ZEMI D l o u h o d o b ý   s t a v   a t m o s f é r y věda: Klimatologie</vt:lpstr>
      <vt:lpstr>Prezentace aplikace PowerPoint</vt:lpstr>
      <vt:lpstr>PODNEBNÍ ČINITELÉ</vt:lpstr>
      <vt:lpstr>Podnebné pásy – světa /zeměpisná šířka/</vt:lpstr>
      <vt:lpstr>Podnebné pásy – světa /zeměpisná šířka/</vt:lpstr>
      <vt:lpstr>Proudění vzduchu na Zemi</vt:lpstr>
      <vt:lpstr>Monzuny sezónní větry</vt:lpstr>
      <vt:lpstr>Pasáty pravidelné větry</vt:lpstr>
      <vt:lpstr>Tropická cyklóna, tajfun nebo hurikán</vt:lpstr>
      <vt:lpstr>Tornádo  = vír</vt:lpstr>
      <vt:lpstr>Vzdálenost od moře /kontinentálnost/</vt:lpstr>
      <vt:lpstr>Vliv oceánských proudů na podnebí</vt:lpstr>
      <vt:lpstr>Vliv oceánských proudů na podnebí</vt:lpstr>
      <vt:lpstr>Změna teploty s nadmořskou výškou</vt:lpstr>
      <vt:lpstr>Klimadiagramy</vt:lpstr>
      <vt:lpstr>Data pro klimadiagram /Afrika/</vt:lpstr>
      <vt:lpstr>Data pro klimadiagram /Asie/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Počasí a podnebí</dc:title>
  <dc:creator>petr coufal</dc:creator>
  <cp:lastModifiedBy>Coufal Petr</cp:lastModifiedBy>
  <cp:revision>6</cp:revision>
  <dcterms:created xsi:type="dcterms:W3CDTF">2020-02-15T23:52:48Z</dcterms:created>
  <dcterms:modified xsi:type="dcterms:W3CDTF">2024-03-24T15:48:33Z</dcterms:modified>
</cp:coreProperties>
</file>