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4" r:id="rId3"/>
    <p:sldId id="269" r:id="rId4"/>
    <p:sldId id="270" r:id="rId5"/>
    <p:sldId id="271" r:id="rId6"/>
    <p:sldId id="273" r:id="rId7"/>
    <p:sldId id="274" r:id="rId8"/>
    <p:sldId id="272" r:id="rId9"/>
    <p:sldId id="263" r:id="rId10"/>
    <p:sldId id="268" r:id="rId11"/>
    <p:sldId id="279" r:id="rId12"/>
    <p:sldId id="280" r:id="rId13"/>
    <p:sldId id="281" r:id="rId14"/>
    <p:sldId id="256" r:id="rId15"/>
    <p:sldId id="257" r:id="rId16"/>
    <p:sldId id="260" r:id="rId17"/>
    <p:sldId id="258" r:id="rId18"/>
    <p:sldId id="25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5318E0-B9F0-4419-BDEE-C6C4950ABF8E}" v="49" dt="2022-11-20T17:14:20.4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83" d="100"/>
          <a:sy n="83" d="100"/>
        </p:scale>
        <p:origin x="120" y="107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ufal Petr" userId="76484aeb-9507-44c9-a583-612a370dac90" providerId="ADAL" clId="{EC5318E0-B9F0-4419-BDEE-C6C4950ABF8E}"/>
    <pc:docChg chg="undo custSel modSld sldOrd">
      <pc:chgData name="Coufal Petr" userId="76484aeb-9507-44c9-a583-612a370dac90" providerId="ADAL" clId="{EC5318E0-B9F0-4419-BDEE-C6C4950ABF8E}" dt="2022-11-20T17:15:50.372" v="465" actId="20577"/>
      <pc:docMkLst>
        <pc:docMk/>
      </pc:docMkLst>
      <pc:sldChg chg="modSp mod">
        <pc:chgData name="Coufal Petr" userId="76484aeb-9507-44c9-a583-612a370dac90" providerId="ADAL" clId="{EC5318E0-B9F0-4419-BDEE-C6C4950ABF8E}" dt="2022-11-18T14:02:55.090" v="48" actId="1076"/>
        <pc:sldMkLst>
          <pc:docMk/>
          <pc:sldMk cId="0" sldId="261"/>
        </pc:sldMkLst>
        <pc:spChg chg="mod">
          <ac:chgData name="Coufal Petr" userId="76484aeb-9507-44c9-a583-612a370dac90" providerId="ADAL" clId="{EC5318E0-B9F0-4419-BDEE-C6C4950ABF8E}" dt="2022-11-18T14:02:55.090" v="48" actId="1076"/>
          <ac:spMkLst>
            <pc:docMk/>
            <pc:sldMk cId="0" sldId="261"/>
            <ac:spMk id="2050" creationId="{4E951EDA-99C4-4B7E-B8B2-1257D96E9368}"/>
          </ac:spMkLst>
        </pc:spChg>
      </pc:sldChg>
      <pc:sldChg chg="modSp mod">
        <pc:chgData name="Coufal Petr" userId="76484aeb-9507-44c9-a583-612a370dac90" providerId="ADAL" clId="{EC5318E0-B9F0-4419-BDEE-C6C4950ABF8E}" dt="2022-11-20T16:42:16.667" v="197" actId="1076"/>
        <pc:sldMkLst>
          <pc:docMk/>
          <pc:sldMk cId="0" sldId="263"/>
        </pc:sldMkLst>
        <pc:spChg chg="mod">
          <ac:chgData name="Coufal Petr" userId="76484aeb-9507-44c9-a583-612a370dac90" providerId="ADAL" clId="{EC5318E0-B9F0-4419-BDEE-C6C4950ABF8E}" dt="2022-11-20T16:42:14.050" v="196" actId="14100"/>
          <ac:spMkLst>
            <pc:docMk/>
            <pc:sldMk cId="0" sldId="263"/>
            <ac:spMk id="6146" creationId="{27D41C7E-1504-4E34-947B-6517D181E902}"/>
          </ac:spMkLst>
        </pc:spChg>
        <pc:spChg chg="mod">
          <ac:chgData name="Coufal Petr" userId="76484aeb-9507-44c9-a583-612a370dac90" providerId="ADAL" clId="{EC5318E0-B9F0-4419-BDEE-C6C4950ABF8E}" dt="2022-11-20T16:42:16.667" v="197" actId="1076"/>
          <ac:spMkLst>
            <pc:docMk/>
            <pc:sldMk cId="0" sldId="263"/>
            <ac:spMk id="6147" creationId="{64E265A6-0248-451F-AD86-D6C8ECBC6398}"/>
          </ac:spMkLst>
        </pc:spChg>
      </pc:sldChg>
      <pc:sldChg chg="addSp delSp modSp mod setClrOvrMap">
        <pc:chgData name="Coufal Petr" userId="76484aeb-9507-44c9-a583-612a370dac90" providerId="ADAL" clId="{EC5318E0-B9F0-4419-BDEE-C6C4950ABF8E}" dt="2022-11-18T14:02:36.610" v="44" actId="1076"/>
        <pc:sldMkLst>
          <pc:docMk/>
          <pc:sldMk cId="0" sldId="264"/>
        </pc:sldMkLst>
        <pc:spChg chg="mod">
          <ac:chgData name="Coufal Petr" userId="76484aeb-9507-44c9-a583-612a370dac90" providerId="ADAL" clId="{EC5318E0-B9F0-4419-BDEE-C6C4950ABF8E}" dt="2022-11-18T14:02:32.608" v="43" actId="1076"/>
          <ac:spMkLst>
            <pc:docMk/>
            <pc:sldMk cId="0" sldId="264"/>
            <ac:spMk id="2" creationId="{58383BCC-3A91-435D-A8C4-5F844143C1E4}"/>
          </ac:spMkLst>
        </pc:spChg>
        <pc:spChg chg="del">
          <ac:chgData name="Coufal Petr" userId="76484aeb-9507-44c9-a583-612a370dac90" providerId="ADAL" clId="{EC5318E0-B9F0-4419-BDEE-C6C4950ABF8E}" dt="2022-11-18T13:37:46.976" v="0" actId="26606"/>
          <ac:spMkLst>
            <pc:docMk/>
            <pc:sldMk cId="0" sldId="264"/>
            <ac:spMk id="72" creationId="{0288C6B4-AFC3-407F-A595-EFFD38D4CCAF}"/>
          </ac:spMkLst>
        </pc:spChg>
        <pc:spChg chg="del">
          <ac:chgData name="Coufal Petr" userId="76484aeb-9507-44c9-a583-612a370dac90" providerId="ADAL" clId="{EC5318E0-B9F0-4419-BDEE-C6C4950ABF8E}" dt="2022-11-18T13:37:46.976" v="0" actId="26606"/>
          <ac:spMkLst>
            <pc:docMk/>
            <pc:sldMk cId="0" sldId="264"/>
            <ac:spMk id="74" creationId="{CF236821-17FE-429B-8D2C-08E13A64EA40}"/>
          </ac:spMkLst>
        </pc:spChg>
        <pc:spChg chg="del">
          <ac:chgData name="Coufal Petr" userId="76484aeb-9507-44c9-a583-612a370dac90" providerId="ADAL" clId="{EC5318E0-B9F0-4419-BDEE-C6C4950ABF8E}" dt="2022-11-18T13:37:46.976" v="0" actId="26606"/>
          <ac:spMkLst>
            <pc:docMk/>
            <pc:sldMk cId="0" sldId="264"/>
            <ac:spMk id="76" creationId="{C0BDBCD2-E081-43AB-9119-C55465E59757}"/>
          </ac:spMkLst>
        </pc:spChg>
        <pc:spChg chg="del">
          <ac:chgData name="Coufal Petr" userId="76484aeb-9507-44c9-a583-612a370dac90" providerId="ADAL" clId="{EC5318E0-B9F0-4419-BDEE-C6C4950ABF8E}" dt="2022-11-18T13:37:46.976" v="0" actId="26606"/>
          <ac:spMkLst>
            <pc:docMk/>
            <pc:sldMk cId="0" sldId="264"/>
            <ac:spMk id="78" creationId="{98E79BE4-34FE-485A-98A5-92CE8F7C4743}"/>
          </ac:spMkLst>
        </pc:spChg>
        <pc:spChg chg="del">
          <ac:chgData name="Coufal Petr" userId="76484aeb-9507-44c9-a583-612a370dac90" providerId="ADAL" clId="{EC5318E0-B9F0-4419-BDEE-C6C4950ABF8E}" dt="2022-11-18T13:37:46.976" v="0" actId="26606"/>
          <ac:spMkLst>
            <pc:docMk/>
            <pc:sldMk cId="0" sldId="264"/>
            <ac:spMk id="80" creationId="{7A5F0580-5EE9-419F-96EE-B6529EF6E7D0}"/>
          </ac:spMkLst>
        </pc:spChg>
        <pc:spChg chg="mod">
          <ac:chgData name="Coufal Petr" userId="76484aeb-9507-44c9-a583-612a370dac90" providerId="ADAL" clId="{EC5318E0-B9F0-4419-BDEE-C6C4950ABF8E}" dt="2022-11-18T14:02:36.610" v="44" actId="1076"/>
          <ac:spMkLst>
            <pc:docMk/>
            <pc:sldMk cId="0" sldId="264"/>
            <ac:spMk id="4098" creationId="{70F26A33-7F2E-418F-95D4-F39B6DA4FCB9}"/>
          </ac:spMkLst>
        </pc:spChg>
        <pc:spChg chg="add">
          <ac:chgData name="Coufal Petr" userId="76484aeb-9507-44c9-a583-612a370dac90" providerId="ADAL" clId="{EC5318E0-B9F0-4419-BDEE-C6C4950ABF8E}" dt="2022-11-18T13:37:46.976" v="0" actId="26606"/>
          <ac:spMkLst>
            <pc:docMk/>
            <pc:sldMk cId="0" sldId="264"/>
            <ac:spMk id="20487" creationId="{F2B38F72-8FC4-4001-8C67-FA6B86DEC767}"/>
          </ac:spMkLst>
        </pc:spChg>
        <pc:picChg chg="mod">
          <ac:chgData name="Coufal Petr" userId="76484aeb-9507-44c9-a583-612a370dac90" providerId="ADAL" clId="{EC5318E0-B9F0-4419-BDEE-C6C4950ABF8E}" dt="2022-11-18T13:40:15.009" v="31" actId="14100"/>
          <ac:picMkLst>
            <pc:docMk/>
            <pc:sldMk cId="0" sldId="264"/>
            <ac:picMk id="20482" creationId="{1BEF9FE8-EA0D-41D9-BA2E-B8B19D623550}"/>
          </ac:picMkLst>
        </pc:picChg>
      </pc:sldChg>
      <pc:sldChg chg="addSp modSp mod">
        <pc:chgData name="Coufal Petr" userId="76484aeb-9507-44c9-a583-612a370dac90" providerId="ADAL" clId="{EC5318E0-B9F0-4419-BDEE-C6C4950ABF8E}" dt="2022-11-20T17:06:47.467" v="315" actId="313"/>
        <pc:sldMkLst>
          <pc:docMk/>
          <pc:sldMk cId="0" sldId="268"/>
        </pc:sldMkLst>
        <pc:spChg chg="add mod">
          <ac:chgData name="Coufal Petr" userId="76484aeb-9507-44c9-a583-612a370dac90" providerId="ADAL" clId="{EC5318E0-B9F0-4419-BDEE-C6C4950ABF8E}" dt="2022-11-20T17:01:22.852" v="244" actId="1076"/>
          <ac:spMkLst>
            <pc:docMk/>
            <pc:sldMk cId="0" sldId="268"/>
            <ac:spMk id="2" creationId="{00CA8718-0C06-15A2-B9FB-3C0B33DD4F0C}"/>
          </ac:spMkLst>
        </pc:spChg>
        <pc:spChg chg="add mod">
          <ac:chgData name="Coufal Petr" userId="76484aeb-9507-44c9-a583-612a370dac90" providerId="ADAL" clId="{EC5318E0-B9F0-4419-BDEE-C6C4950ABF8E}" dt="2022-11-20T17:01:55.816" v="252" actId="14100"/>
          <ac:spMkLst>
            <pc:docMk/>
            <pc:sldMk cId="0" sldId="268"/>
            <ac:spMk id="3" creationId="{58BFADA5-25E0-68CC-7871-AC30A607A41C}"/>
          </ac:spMkLst>
        </pc:spChg>
        <pc:spChg chg="add mod">
          <ac:chgData name="Coufal Petr" userId="76484aeb-9507-44c9-a583-612a370dac90" providerId="ADAL" clId="{EC5318E0-B9F0-4419-BDEE-C6C4950ABF8E}" dt="2022-11-20T17:02:20.643" v="259" actId="207"/>
          <ac:spMkLst>
            <pc:docMk/>
            <pc:sldMk cId="0" sldId="268"/>
            <ac:spMk id="4" creationId="{8813478D-9DFF-BBC1-F940-ADB100363CE4}"/>
          </ac:spMkLst>
        </pc:spChg>
        <pc:spChg chg="add mod">
          <ac:chgData name="Coufal Petr" userId="76484aeb-9507-44c9-a583-612a370dac90" providerId="ADAL" clId="{EC5318E0-B9F0-4419-BDEE-C6C4950ABF8E}" dt="2022-11-20T17:02:52.593" v="262" actId="207"/>
          <ac:spMkLst>
            <pc:docMk/>
            <pc:sldMk cId="0" sldId="268"/>
            <ac:spMk id="5" creationId="{F6F0E687-1419-7B5A-ABC2-DFD290C823BE}"/>
          </ac:spMkLst>
        </pc:spChg>
        <pc:spChg chg="add mod">
          <ac:chgData name="Coufal Petr" userId="76484aeb-9507-44c9-a583-612a370dac90" providerId="ADAL" clId="{EC5318E0-B9F0-4419-BDEE-C6C4950ABF8E}" dt="2022-11-20T17:04:45.384" v="298" actId="1076"/>
          <ac:spMkLst>
            <pc:docMk/>
            <pc:sldMk cId="0" sldId="268"/>
            <ac:spMk id="8" creationId="{60CBA0EA-77BD-8609-9CE8-F22F5CB34E16}"/>
          </ac:spMkLst>
        </pc:spChg>
        <pc:spChg chg="add mod ord">
          <ac:chgData name="Coufal Petr" userId="76484aeb-9507-44c9-a583-612a370dac90" providerId="ADAL" clId="{EC5318E0-B9F0-4419-BDEE-C6C4950ABF8E}" dt="2022-11-20T17:06:04.433" v="308" actId="167"/>
          <ac:spMkLst>
            <pc:docMk/>
            <pc:sldMk cId="0" sldId="268"/>
            <ac:spMk id="9" creationId="{48EF48BB-F532-5E0C-676A-E4D590A5F24B}"/>
          </ac:spMkLst>
        </pc:spChg>
        <pc:spChg chg="mod">
          <ac:chgData name="Coufal Petr" userId="76484aeb-9507-44c9-a583-612a370dac90" providerId="ADAL" clId="{EC5318E0-B9F0-4419-BDEE-C6C4950ABF8E}" dt="2022-11-20T17:05:21.114" v="305" actId="1076"/>
          <ac:spMkLst>
            <pc:docMk/>
            <pc:sldMk cId="0" sldId="268"/>
            <ac:spMk id="12" creationId="{3B07C05E-34D8-4B5B-8E85-FEB6FAD1C67D}"/>
          </ac:spMkLst>
        </pc:spChg>
        <pc:spChg chg="mod">
          <ac:chgData name="Coufal Petr" userId="76484aeb-9507-44c9-a583-612a370dac90" providerId="ADAL" clId="{EC5318E0-B9F0-4419-BDEE-C6C4950ABF8E}" dt="2022-11-20T17:06:16.656" v="310" actId="122"/>
          <ac:spMkLst>
            <pc:docMk/>
            <pc:sldMk cId="0" sldId="268"/>
            <ac:spMk id="8194" creationId="{77541B02-143F-4306-AD3B-21B20322F605}"/>
          </ac:spMkLst>
        </pc:spChg>
        <pc:spChg chg="mod">
          <ac:chgData name="Coufal Petr" userId="76484aeb-9507-44c9-a583-612a370dac90" providerId="ADAL" clId="{EC5318E0-B9F0-4419-BDEE-C6C4950ABF8E}" dt="2022-11-20T17:06:47.467" v="315" actId="313"/>
          <ac:spMkLst>
            <pc:docMk/>
            <pc:sldMk cId="0" sldId="268"/>
            <ac:spMk id="8195" creationId="{A0E3829C-4BE1-4BBE-BB35-D6732A3A3EBA}"/>
          </ac:spMkLst>
        </pc:spChg>
        <pc:picChg chg="mod">
          <ac:chgData name="Coufal Petr" userId="76484aeb-9507-44c9-a583-612a370dac90" providerId="ADAL" clId="{EC5318E0-B9F0-4419-BDEE-C6C4950ABF8E}" dt="2022-11-20T16:59:55.854" v="231" actId="1076"/>
          <ac:picMkLst>
            <pc:docMk/>
            <pc:sldMk cId="0" sldId="268"/>
            <ac:picMk id="7" creationId="{0BB8A0C1-DFD7-4B60-AFE8-5FAA3137A26F}"/>
          </ac:picMkLst>
        </pc:picChg>
      </pc:sldChg>
      <pc:sldChg chg="addSp modSp mod">
        <pc:chgData name="Coufal Petr" userId="76484aeb-9507-44c9-a583-612a370dac90" providerId="ADAL" clId="{EC5318E0-B9F0-4419-BDEE-C6C4950ABF8E}" dt="2022-11-18T14:35:36.161" v="62" actId="1076"/>
        <pc:sldMkLst>
          <pc:docMk/>
          <pc:sldMk cId="0" sldId="269"/>
        </pc:sldMkLst>
        <pc:spChg chg="mod">
          <ac:chgData name="Coufal Petr" userId="76484aeb-9507-44c9-a583-612a370dac90" providerId="ADAL" clId="{EC5318E0-B9F0-4419-BDEE-C6C4950ABF8E}" dt="2022-11-18T14:35:14.689" v="53" actId="1076"/>
          <ac:spMkLst>
            <pc:docMk/>
            <pc:sldMk cId="0" sldId="269"/>
            <ac:spMk id="10242" creationId="{CD5930EB-993F-432E-8E13-BD41A33F9358}"/>
          </ac:spMkLst>
        </pc:spChg>
        <pc:spChg chg="mod">
          <ac:chgData name="Coufal Petr" userId="76484aeb-9507-44c9-a583-612a370dac90" providerId="ADAL" clId="{EC5318E0-B9F0-4419-BDEE-C6C4950ABF8E}" dt="2022-11-18T14:35:30.945" v="59" actId="20577"/>
          <ac:spMkLst>
            <pc:docMk/>
            <pc:sldMk cId="0" sldId="269"/>
            <ac:spMk id="10246" creationId="{BD9DFFB5-C690-4CCE-8267-3295C596ABD7}"/>
          </ac:spMkLst>
        </pc:spChg>
        <pc:picChg chg="add mod">
          <ac:chgData name="Coufal Petr" userId="76484aeb-9507-44c9-a583-612a370dac90" providerId="ADAL" clId="{EC5318E0-B9F0-4419-BDEE-C6C4950ABF8E}" dt="2022-11-18T14:35:36.161" v="62" actId="1076"/>
          <ac:picMkLst>
            <pc:docMk/>
            <pc:sldMk cId="0" sldId="269"/>
            <ac:picMk id="1026" creationId="{1A9171CF-39F5-1ED5-D0CE-2B0BFF9E0B0B}"/>
          </ac:picMkLst>
        </pc:picChg>
        <pc:picChg chg="mod">
          <ac:chgData name="Coufal Petr" userId="76484aeb-9507-44c9-a583-612a370dac90" providerId="ADAL" clId="{EC5318E0-B9F0-4419-BDEE-C6C4950ABF8E}" dt="2022-11-18T14:35:16.991" v="54" actId="1076"/>
          <ac:picMkLst>
            <pc:docMk/>
            <pc:sldMk cId="0" sldId="269"/>
            <ac:picMk id="10244" creationId="{2166EAEF-2722-4904-82FB-FEC085667478}"/>
          </ac:picMkLst>
        </pc:picChg>
        <pc:picChg chg="mod">
          <ac:chgData name="Coufal Petr" userId="76484aeb-9507-44c9-a583-612a370dac90" providerId="ADAL" clId="{EC5318E0-B9F0-4419-BDEE-C6C4950ABF8E}" dt="2022-11-18T14:35:21.290" v="56" actId="14100"/>
          <ac:picMkLst>
            <pc:docMk/>
            <pc:sldMk cId="0" sldId="269"/>
            <ac:picMk id="10245" creationId="{8DEB0BFB-A54F-47A8-B82A-C547CCEAE926}"/>
          </ac:picMkLst>
        </pc:picChg>
      </pc:sldChg>
      <pc:sldChg chg="modSp mod">
        <pc:chgData name="Coufal Petr" userId="76484aeb-9507-44c9-a583-612a370dac90" providerId="ADAL" clId="{EC5318E0-B9F0-4419-BDEE-C6C4950ABF8E}" dt="2022-11-18T14:56:17.758" v="89" actId="14100"/>
        <pc:sldMkLst>
          <pc:docMk/>
          <pc:sldMk cId="0" sldId="270"/>
        </pc:sldMkLst>
        <pc:spChg chg="mod">
          <ac:chgData name="Coufal Petr" userId="76484aeb-9507-44c9-a583-612a370dac90" providerId="ADAL" clId="{EC5318E0-B9F0-4419-BDEE-C6C4950ABF8E}" dt="2022-11-18T14:54:45.001" v="74" actId="1076"/>
          <ac:spMkLst>
            <pc:docMk/>
            <pc:sldMk cId="0" sldId="270"/>
            <ac:spMk id="11266" creationId="{ACACB0E3-0E99-4279-A20B-504EE48FCE84}"/>
          </ac:spMkLst>
        </pc:spChg>
        <pc:spChg chg="mod">
          <ac:chgData name="Coufal Petr" userId="76484aeb-9507-44c9-a583-612a370dac90" providerId="ADAL" clId="{EC5318E0-B9F0-4419-BDEE-C6C4950ABF8E}" dt="2022-11-18T14:56:17.758" v="89" actId="14100"/>
          <ac:spMkLst>
            <pc:docMk/>
            <pc:sldMk cId="0" sldId="270"/>
            <ac:spMk id="11267" creationId="{73074156-F53E-4EB2-B8BF-D2B06B55CE87}"/>
          </ac:spMkLst>
        </pc:spChg>
        <pc:spChg chg="mod">
          <ac:chgData name="Coufal Petr" userId="76484aeb-9507-44c9-a583-612a370dac90" providerId="ADAL" clId="{EC5318E0-B9F0-4419-BDEE-C6C4950ABF8E}" dt="2022-11-18T14:55:42.567" v="81" actId="1076"/>
          <ac:spMkLst>
            <pc:docMk/>
            <pc:sldMk cId="0" sldId="270"/>
            <ac:spMk id="11270" creationId="{6C715DDF-421B-4EA2-97B3-48C87412AAE7}"/>
          </ac:spMkLst>
        </pc:spChg>
        <pc:picChg chg="mod">
          <ac:chgData name="Coufal Petr" userId="76484aeb-9507-44c9-a583-612a370dac90" providerId="ADAL" clId="{EC5318E0-B9F0-4419-BDEE-C6C4950ABF8E}" dt="2022-11-18T14:55:39.545" v="80" actId="14100"/>
          <ac:picMkLst>
            <pc:docMk/>
            <pc:sldMk cId="0" sldId="270"/>
            <ac:picMk id="11268" creationId="{5C3E46C2-764C-4EE5-8CC0-C6428CADB1C9}"/>
          </ac:picMkLst>
        </pc:picChg>
      </pc:sldChg>
      <pc:sldChg chg="modSp mod">
        <pc:chgData name="Coufal Petr" userId="76484aeb-9507-44c9-a583-612a370dac90" providerId="ADAL" clId="{EC5318E0-B9F0-4419-BDEE-C6C4950ABF8E}" dt="2022-11-18T15:01:52.989" v="103" actId="1076"/>
        <pc:sldMkLst>
          <pc:docMk/>
          <pc:sldMk cId="0" sldId="271"/>
        </pc:sldMkLst>
        <pc:spChg chg="mod">
          <ac:chgData name="Coufal Petr" userId="76484aeb-9507-44c9-a583-612a370dac90" providerId="ADAL" clId="{EC5318E0-B9F0-4419-BDEE-C6C4950ABF8E}" dt="2022-11-18T15:01:52.989" v="103" actId="1076"/>
          <ac:spMkLst>
            <pc:docMk/>
            <pc:sldMk cId="0" sldId="271"/>
            <ac:spMk id="12292" creationId="{FFB4C372-8033-470F-87CC-40053D6F77EC}"/>
          </ac:spMkLst>
        </pc:spChg>
        <pc:spChg chg="mod">
          <ac:chgData name="Coufal Petr" userId="76484aeb-9507-44c9-a583-612a370dac90" providerId="ADAL" clId="{EC5318E0-B9F0-4419-BDEE-C6C4950ABF8E}" dt="2022-11-18T15:01:35.446" v="98" actId="1076"/>
          <ac:spMkLst>
            <pc:docMk/>
            <pc:sldMk cId="0" sldId="271"/>
            <ac:spMk id="12294" creationId="{7429C73A-DCD5-4D5D-B6EA-1169E057BFEE}"/>
          </ac:spMkLst>
        </pc:spChg>
        <pc:spChg chg="mod">
          <ac:chgData name="Coufal Petr" userId="76484aeb-9507-44c9-a583-612a370dac90" providerId="ADAL" clId="{EC5318E0-B9F0-4419-BDEE-C6C4950ABF8E}" dt="2022-11-18T15:01:17.582" v="95" actId="1076"/>
          <ac:spMkLst>
            <pc:docMk/>
            <pc:sldMk cId="0" sldId="271"/>
            <ac:spMk id="12295" creationId="{9BEA60A9-3C16-4B7A-BC80-3E4149F683AF}"/>
          </ac:spMkLst>
        </pc:spChg>
        <pc:spChg chg="mod">
          <ac:chgData name="Coufal Petr" userId="76484aeb-9507-44c9-a583-612a370dac90" providerId="ADAL" clId="{EC5318E0-B9F0-4419-BDEE-C6C4950ABF8E}" dt="2022-11-18T15:01:21.519" v="96" actId="1076"/>
          <ac:spMkLst>
            <pc:docMk/>
            <pc:sldMk cId="0" sldId="271"/>
            <ac:spMk id="12296" creationId="{C16201F3-F148-4751-84A5-BBD98C647E58}"/>
          </ac:spMkLst>
        </pc:spChg>
        <pc:spChg chg="mod">
          <ac:chgData name="Coufal Petr" userId="76484aeb-9507-44c9-a583-612a370dac90" providerId="ADAL" clId="{EC5318E0-B9F0-4419-BDEE-C6C4950ABF8E}" dt="2022-11-18T15:01:10.465" v="94" actId="14100"/>
          <ac:spMkLst>
            <pc:docMk/>
            <pc:sldMk cId="0" sldId="271"/>
            <ac:spMk id="12297" creationId="{D255E479-D3C0-48FA-8ECF-4CAD5786BD01}"/>
          </ac:spMkLst>
        </pc:spChg>
        <pc:spChg chg="mod">
          <ac:chgData name="Coufal Petr" userId="76484aeb-9507-44c9-a583-612a370dac90" providerId="ADAL" clId="{EC5318E0-B9F0-4419-BDEE-C6C4950ABF8E}" dt="2022-11-18T15:01:25.952" v="97" actId="1076"/>
          <ac:spMkLst>
            <pc:docMk/>
            <pc:sldMk cId="0" sldId="271"/>
            <ac:spMk id="12298" creationId="{0574CFC2-E3EC-4988-9CCF-754547F26DA4}"/>
          </ac:spMkLst>
        </pc:spChg>
        <pc:picChg chg="mod">
          <ac:chgData name="Coufal Petr" userId="76484aeb-9507-44c9-a583-612a370dac90" providerId="ADAL" clId="{EC5318E0-B9F0-4419-BDEE-C6C4950ABF8E}" dt="2022-11-18T15:01:10.465" v="94" actId="14100"/>
          <ac:picMkLst>
            <pc:docMk/>
            <pc:sldMk cId="0" sldId="271"/>
            <ac:picMk id="12290" creationId="{8683844D-0FF5-4EA9-AF8D-3A0E7BEEA802}"/>
          </ac:picMkLst>
        </pc:picChg>
        <pc:picChg chg="mod">
          <ac:chgData name="Coufal Petr" userId="76484aeb-9507-44c9-a583-612a370dac90" providerId="ADAL" clId="{EC5318E0-B9F0-4419-BDEE-C6C4950ABF8E}" dt="2022-11-18T15:01:38.304" v="99" actId="1076"/>
          <ac:picMkLst>
            <pc:docMk/>
            <pc:sldMk cId="0" sldId="271"/>
            <ac:picMk id="12293" creationId="{BF74CCED-1506-454D-A12B-1DEE3B595735}"/>
          </ac:picMkLst>
        </pc:picChg>
      </pc:sldChg>
      <pc:sldChg chg="modSp mod ord">
        <pc:chgData name="Coufal Petr" userId="76484aeb-9507-44c9-a583-612a370dac90" providerId="ADAL" clId="{EC5318E0-B9F0-4419-BDEE-C6C4950ABF8E}" dt="2022-11-20T16:59:21.725" v="230"/>
        <pc:sldMkLst>
          <pc:docMk/>
          <pc:sldMk cId="0" sldId="272"/>
        </pc:sldMkLst>
        <pc:spChg chg="mod">
          <ac:chgData name="Coufal Petr" userId="76484aeb-9507-44c9-a583-612a370dac90" providerId="ADAL" clId="{EC5318E0-B9F0-4419-BDEE-C6C4950ABF8E}" dt="2022-11-20T16:58:39.894" v="227" actId="1076"/>
          <ac:spMkLst>
            <pc:docMk/>
            <pc:sldMk cId="0" sldId="272"/>
            <ac:spMk id="3" creationId="{0EB64F09-1895-43E9-A8BC-186F7D5BE929}"/>
          </ac:spMkLst>
        </pc:spChg>
        <pc:spChg chg="mod">
          <ac:chgData name="Coufal Petr" userId="76484aeb-9507-44c9-a583-612a370dac90" providerId="ADAL" clId="{EC5318E0-B9F0-4419-BDEE-C6C4950ABF8E}" dt="2022-11-20T16:58:43.787" v="228" actId="1076"/>
          <ac:spMkLst>
            <pc:docMk/>
            <pc:sldMk cId="0" sldId="272"/>
            <ac:spMk id="4" creationId="{39D5354C-D15F-4D6A-9D06-ABC0C1239968}"/>
          </ac:spMkLst>
        </pc:spChg>
        <pc:picChg chg="mod">
          <ac:chgData name="Coufal Petr" userId="76484aeb-9507-44c9-a583-612a370dac90" providerId="ADAL" clId="{EC5318E0-B9F0-4419-BDEE-C6C4950ABF8E}" dt="2022-11-20T16:58:11.701" v="222" actId="1076"/>
          <ac:picMkLst>
            <pc:docMk/>
            <pc:sldMk cId="0" sldId="272"/>
            <ac:picMk id="2052" creationId="{5B367C9B-8119-4F0C-B8EA-D994D5BFC7BB}"/>
          </ac:picMkLst>
        </pc:picChg>
      </pc:sldChg>
      <pc:sldChg chg="modSp mod">
        <pc:chgData name="Coufal Petr" userId="76484aeb-9507-44c9-a583-612a370dac90" providerId="ADAL" clId="{EC5318E0-B9F0-4419-BDEE-C6C4950ABF8E}" dt="2022-11-20T16:38:34.225" v="144" actId="166"/>
        <pc:sldMkLst>
          <pc:docMk/>
          <pc:sldMk cId="0" sldId="274"/>
        </pc:sldMkLst>
        <pc:spChg chg="mod ord">
          <ac:chgData name="Coufal Petr" userId="76484aeb-9507-44c9-a583-612a370dac90" providerId="ADAL" clId="{EC5318E0-B9F0-4419-BDEE-C6C4950ABF8E}" dt="2022-11-20T16:38:34.225" v="144" actId="166"/>
          <ac:spMkLst>
            <pc:docMk/>
            <pc:sldMk cId="0" sldId="274"/>
            <ac:spMk id="4098" creationId="{1A944978-D644-4C58-872A-37AFF805BBD5}"/>
          </ac:spMkLst>
        </pc:spChg>
        <pc:spChg chg="mod">
          <ac:chgData name="Coufal Petr" userId="76484aeb-9507-44c9-a583-612a370dac90" providerId="ADAL" clId="{EC5318E0-B9F0-4419-BDEE-C6C4950ABF8E}" dt="2022-11-20T16:38:19.338" v="141" actId="403"/>
          <ac:spMkLst>
            <pc:docMk/>
            <pc:sldMk cId="0" sldId="274"/>
            <ac:spMk id="4099" creationId="{F72B79C9-6AA7-40DD-B361-42EA5EB09314}"/>
          </ac:spMkLst>
        </pc:spChg>
        <pc:picChg chg="mod">
          <ac:chgData name="Coufal Petr" userId="76484aeb-9507-44c9-a583-612a370dac90" providerId="ADAL" clId="{EC5318E0-B9F0-4419-BDEE-C6C4950ABF8E}" dt="2022-11-20T16:36:10.469" v="106" actId="1076"/>
          <ac:picMkLst>
            <pc:docMk/>
            <pc:sldMk cId="0" sldId="274"/>
            <ac:picMk id="5122" creationId="{6E96ED2A-B64A-45E8-8572-647DA0E9B949}"/>
          </ac:picMkLst>
        </pc:picChg>
      </pc:sldChg>
      <pc:sldChg chg="delSp modSp mod">
        <pc:chgData name="Coufal Petr" userId="76484aeb-9507-44c9-a583-612a370dac90" providerId="ADAL" clId="{EC5318E0-B9F0-4419-BDEE-C6C4950ABF8E}" dt="2022-11-20T17:09:10.660" v="341" actId="1076"/>
        <pc:sldMkLst>
          <pc:docMk/>
          <pc:sldMk cId="63738987" sldId="279"/>
        </pc:sldMkLst>
        <pc:spChg chg="mod">
          <ac:chgData name="Coufal Petr" userId="76484aeb-9507-44c9-a583-612a370dac90" providerId="ADAL" clId="{EC5318E0-B9F0-4419-BDEE-C6C4950ABF8E}" dt="2022-11-20T17:09:06.392" v="340" actId="1076"/>
          <ac:spMkLst>
            <pc:docMk/>
            <pc:sldMk cId="63738987" sldId="279"/>
            <ac:spMk id="2" creationId="{0273D96E-730A-4EE0-8B96-5239DCBEE382}"/>
          </ac:spMkLst>
        </pc:spChg>
        <pc:spChg chg="mod">
          <ac:chgData name="Coufal Petr" userId="76484aeb-9507-44c9-a583-612a370dac90" providerId="ADAL" clId="{EC5318E0-B9F0-4419-BDEE-C6C4950ABF8E}" dt="2022-11-20T17:09:10.660" v="341" actId="1076"/>
          <ac:spMkLst>
            <pc:docMk/>
            <pc:sldMk cId="63738987" sldId="279"/>
            <ac:spMk id="3" creationId="{9B3FE825-D478-444C-9C91-D2D6A615945D}"/>
          </ac:spMkLst>
        </pc:spChg>
        <pc:picChg chg="del">
          <ac:chgData name="Coufal Petr" userId="76484aeb-9507-44c9-a583-612a370dac90" providerId="ADAL" clId="{EC5318E0-B9F0-4419-BDEE-C6C4950ABF8E}" dt="2022-11-20T17:08:16.773" v="316" actId="478"/>
          <ac:picMkLst>
            <pc:docMk/>
            <pc:sldMk cId="63738987" sldId="279"/>
            <ac:picMk id="10" creationId="{0B7C9A64-69F3-4F35-B2A6-1D35B48B2B5D}"/>
          </ac:picMkLst>
        </pc:picChg>
      </pc:sldChg>
      <pc:sldChg chg="addSp delSp modSp mod">
        <pc:chgData name="Coufal Petr" userId="76484aeb-9507-44c9-a583-612a370dac90" providerId="ADAL" clId="{EC5318E0-B9F0-4419-BDEE-C6C4950ABF8E}" dt="2022-11-20T17:13:45.755" v="425" actId="1076"/>
        <pc:sldMkLst>
          <pc:docMk/>
          <pc:sldMk cId="3110774531" sldId="280"/>
        </pc:sldMkLst>
        <pc:spChg chg="mod">
          <ac:chgData name="Coufal Petr" userId="76484aeb-9507-44c9-a583-612a370dac90" providerId="ADAL" clId="{EC5318E0-B9F0-4419-BDEE-C6C4950ABF8E}" dt="2022-11-20T17:13:37.108" v="424" actId="20577"/>
          <ac:spMkLst>
            <pc:docMk/>
            <pc:sldMk cId="3110774531" sldId="280"/>
            <ac:spMk id="2" creationId="{96D60803-7821-4190-817A-B9C1DF50C29A}"/>
          </ac:spMkLst>
        </pc:spChg>
        <pc:spChg chg="mod">
          <ac:chgData name="Coufal Petr" userId="76484aeb-9507-44c9-a583-612a370dac90" providerId="ADAL" clId="{EC5318E0-B9F0-4419-BDEE-C6C4950ABF8E}" dt="2022-11-20T17:13:45.755" v="425" actId="1076"/>
          <ac:spMkLst>
            <pc:docMk/>
            <pc:sldMk cId="3110774531" sldId="280"/>
            <ac:spMk id="3" creationId="{4091DA38-A68C-4FA3-A19B-513B26CEF622}"/>
          </ac:spMkLst>
        </pc:spChg>
        <pc:spChg chg="del">
          <ac:chgData name="Coufal Petr" userId="76484aeb-9507-44c9-a583-612a370dac90" providerId="ADAL" clId="{EC5318E0-B9F0-4419-BDEE-C6C4950ABF8E}" dt="2022-11-20T17:09:54.322" v="344" actId="26606"/>
          <ac:spMkLst>
            <pc:docMk/>
            <pc:sldMk cId="3110774531" sldId="280"/>
            <ac:spMk id="73" creationId="{F64F6814-96D5-4463-898E-405CC0C40147}"/>
          </ac:spMkLst>
        </pc:spChg>
        <pc:spChg chg="add">
          <ac:chgData name="Coufal Petr" userId="76484aeb-9507-44c9-a583-612a370dac90" providerId="ADAL" clId="{EC5318E0-B9F0-4419-BDEE-C6C4950ABF8E}" dt="2022-11-20T17:09:54.322" v="344" actId="26606"/>
          <ac:spMkLst>
            <pc:docMk/>
            <pc:sldMk cId="3110774531" sldId="280"/>
            <ac:spMk id="3081" creationId="{D2B783EE-0239-4717-BBEA-8C9EAC61C824}"/>
          </ac:spMkLst>
        </pc:spChg>
        <pc:spChg chg="add">
          <ac:chgData name="Coufal Petr" userId="76484aeb-9507-44c9-a583-612a370dac90" providerId="ADAL" clId="{EC5318E0-B9F0-4419-BDEE-C6C4950ABF8E}" dt="2022-11-20T17:09:54.322" v="344" actId="26606"/>
          <ac:spMkLst>
            <pc:docMk/>
            <pc:sldMk cId="3110774531" sldId="280"/>
            <ac:spMk id="3083" creationId="{A7B99495-F43F-4D80-A44F-2CB4764EB90B}"/>
          </ac:spMkLst>
        </pc:spChg>
        <pc:spChg chg="add">
          <ac:chgData name="Coufal Petr" userId="76484aeb-9507-44c9-a583-612a370dac90" providerId="ADAL" clId="{EC5318E0-B9F0-4419-BDEE-C6C4950ABF8E}" dt="2022-11-20T17:09:54.322" v="344" actId="26606"/>
          <ac:spMkLst>
            <pc:docMk/>
            <pc:sldMk cId="3110774531" sldId="280"/>
            <ac:spMk id="3085" creationId="{70BEB1E7-2F88-40BC-B73D-42E5B6F80BFC}"/>
          </ac:spMkLst>
        </pc:spChg>
        <pc:picChg chg="mod">
          <ac:chgData name="Coufal Petr" userId="76484aeb-9507-44c9-a583-612a370dac90" providerId="ADAL" clId="{EC5318E0-B9F0-4419-BDEE-C6C4950ABF8E}" dt="2022-11-20T17:09:54.322" v="344" actId="26606"/>
          <ac:picMkLst>
            <pc:docMk/>
            <pc:sldMk cId="3110774531" sldId="280"/>
            <ac:picMk id="3074" creationId="{2F36A3BC-01FD-4A5B-A1F3-0DCF22423E39}"/>
          </ac:picMkLst>
        </pc:picChg>
        <pc:picChg chg="mod ord">
          <ac:chgData name="Coufal Petr" userId="76484aeb-9507-44c9-a583-612a370dac90" providerId="ADAL" clId="{EC5318E0-B9F0-4419-BDEE-C6C4950ABF8E}" dt="2022-11-20T17:09:54.322" v="344" actId="26606"/>
          <ac:picMkLst>
            <pc:docMk/>
            <pc:sldMk cId="3110774531" sldId="280"/>
            <ac:picMk id="3076" creationId="{0B5658D3-BAA8-4862-AADF-5173895C7800}"/>
          </ac:picMkLst>
        </pc:picChg>
      </pc:sldChg>
      <pc:sldChg chg="modSp mod">
        <pc:chgData name="Coufal Petr" userId="76484aeb-9507-44c9-a583-612a370dac90" providerId="ADAL" clId="{EC5318E0-B9F0-4419-BDEE-C6C4950ABF8E}" dt="2022-11-20T17:15:50.372" v="465" actId="20577"/>
        <pc:sldMkLst>
          <pc:docMk/>
          <pc:sldMk cId="1361388201" sldId="281"/>
        </pc:sldMkLst>
        <pc:spChg chg="mod">
          <ac:chgData name="Coufal Petr" userId="76484aeb-9507-44c9-a583-612a370dac90" providerId="ADAL" clId="{EC5318E0-B9F0-4419-BDEE-C6C4950ABF8E}" dt="2022-11-20T17:14:15.887" v="427" actId="403"/>
          <ac:spMkLst>
            <pc:docMk/>
            <pc:sldMk cId="1361388201" sldId="281"/>
            <ac:spMk id="2" creationId="{8AFE75E0-D1BB-4A8C-9643-DDEDA1CD089F}"/>
          </ac:spMkLst>
        </pc:spChg>
        <pc:spChg chg="mod">
          <ac:chgData name="Coufal Petr" userId="76484aeb-9507-44c9-a583-612a370dac90" providerId="ADAL" clId="{EC5318E0-B9F0-4419-BDEE-C6C4950ABF8E}" dt="2022-11-20T17:15:50.372" v="465" actId="20577"/>
          <ac:spMkLst>
            <pc:docMk/>
            <pc:sldMk cId="1361388201" sldId="281"/>
            <ac:spMk id="3" creationId="{3C028A1D-B337-41DD-8381-5E51BF6BA52A}"/>
          </ac:spMkLst>
        </pc:spChg>
        <pc:spChg chg="mod">
          <ac:chgData name="Coufal Petr" userId="76484aeb-9507-44c9-a583-612a370dac90" providerId="ADAL" clId="{EC5318E0-B9F0-4419-BDEE-C6C4950ABF8E}" dt="2022-11-20T17:15:03.839" v="439" actId="1076"/>
          <ac:spMkLst>
            <pc:docMk/>
            <pc:sldMk cId="1361388201" sldId="281"/>
            <ac:spMk id="5" creationId="{D9A8DD4F-59DF-46BC-8F60-A91631D43FC5}"/>
          </ac:spMkLst>
        </pc:spChg>
        <pc:picChg chg="mod">
          <ac:chgData name="Coufal Petr" userId="76484aeb-9507-44c9-a583-612a370dac90" providerId="ADAL" clId="{EC5318E0-B9F0-4419-BDEE-C6C4950ABF8E}" dt="2022-11-20T17:14:20.459" v="428" actId="14100"/>
          <ac:picMkLst>
            <pc:docMk/>
            <pc:sldMk cId="1361388201" sldId="281"/>
            <ac:picMk id="4" creationId="{8A1DA709-E1DB-45DB-ADA5-4B9063087CB2}"/>
          </ac:picMkLst>
        </pc:picChg>
      </pc:sldChg>
    </pc:docChg>
  </pc:docChgLst>
  <pc:docChgLst>
    <pc:chgData name="Coufal Petr" userId="76484aeb-9507-44c9-a583-612a370dac90" providerId="ADAL" clId="{1EA29295-2AA6-45E3-837F-3411BD7E99E6}"/>
    <pc:docChg chg="custSel modSld">
      <pc:chgData name="Coufal Petr" userId="76484aeb-9507-44c9-a583-612a370dac90" providerId="ADAL" clId="{1EA29295-2AA6-45E3-837F-3411BD7E99E6}" dt="2022-11-18T12:05:38.654" v="47" actId="1076"/>
      <pc:docMkLst>
        <pc:docMk/>
      </pc:docMkLst>
      <pc:sldChg chg="modSp mod">
        <pc:chgData name="Coufal Petr" userId="76484aeb-9507-44c9-a583-612a370dac90" providerId="ADAL" clId="{1EA29295-2AA6-45E3-837F-3411BD7E99E6}" dt="2022-11-18T12:05:23.191" v="46" actId="207"/>
        <pc:sldMkLst>
          <pc:docMk/>
          <pc:sldMk cId="0" sldId="263"/>
        </pc:sldMkLst>
        <pc:spChg chg="mod ord">
          <ac:chgData name="Coufal Petr" userId="76484aeb-9507-44c9-a583-612a370dac90" providerId="ADAL" clId="{1EA29295-2AA6-45E3-837F-3411BD7E99E6}" dt="2022-11-18T12:05:15.009" v="45" actId="1076"/>
          <ac:spMkLst>
            <pc:docMk/>
            <pc:sldMk cId="0" sldId="263"/>
            <ac:spMk id="6146" creationId="{27D41C7E-1504-4E34-947B-6517D181E902}"/>
          </ac:spMkLst>
        </pc:spChg>
        <pc:spChg chg="mod">
          <ac:chgData name="Coufal Petr" userId="76484aeb-9507-44c9-a583-612a370dac90" providerId="ADAL" clId="{1EA29295-2AA6-45E3-837F-3411BD7E99E6}" dt="2022-11-18T12:05:23.191" v="46" actId="207"/>
          <ac:spMkLst>
            <pc:docMk/>
            <pc:sldMk cId="0" sldId="263"/>
            <ac:spMk id="6147" creationId="{64E265A6-0248-451F-AD86-D6C8ECBC6398}"/>
          </ac:spMkLst>
        </pc:spChg>
        <pc:spChg chg="mod">
          <ac:chgData name="Coufal Petr" userId="76484aeb-9507-44c9-a583-612a370dac90" providerId="ADAL" clId="{1EA29295-2AA6-45E3-837F-3411BD7E99E6}" dt="2022-11-18T12:05:06.159" v="41" actId="1076"/>
          <ac:spMkLst>
            <pc:docMk/>
            <pc:sldMk cId="0" sldId="263"/>
            <ac:spMk id="6149" creationId="{321E8B2E-E3EB-4225-95F2-25DAE7E1984D}"/>
          </ac:spMkLst>
        </pc:spChg>
        <pc:picChg chg="mod">
          <ac:chgData name="Coufal Petr" userId="76484aeb-9507-44c9-a583-612a370dac90" providerId="ADAL" clId="{1EA29295-2AA6-45E3-837F-3411BD7E99E6}" dt="2022-11-18T12:05:07.348" v="42" actId="1076"/>
          <ac:picMkLst>
            <pc:docMk/>
            <pc:sldMk cId="0" sldId="263"/>
            <ac:picMk id="3074" creationId="{3E13DC04-A488-4AB1-815B-CC8DF25C5DF0}"/>
          </ac:picMkLst>
        </pc:picChg>
      </pc:sldChg>
      <pc:sldChg chg="modSp">
        <pc:chgData name="Coufal Petr" userId="76484aeb-9507-44c9-a583-612a370dac90" providerId="ADAL" clId="{1EA29295-2AA6-45E3-837F-3411BD7E99E6}" dt="2022-11-18T11:35:41.361" v="2" actId="14100"/>
        <pc:sldMkLst>
          <pc:docMk/>
          <pc:sldMk cId="0" sldId="264"/>
        </pc:sldMkLst>
        <pc:picChg chg="mod">
          <ac:chgData name="Coufal Petr" userId="76484aeb-9507-44c9-a583-612a370dac90" providerId="ADAL" clId="{1EA29295-2AA6-45E3-837F-3411BD7E99E6}" dt="2022-11-18T11:35:41.361" v="2" actId="14100"/>
          <ac:picMkLst>
            <pc:docMk/>
            <pc:sldMk cId="0" sldId="264"/>
            <ac:picMk id="20482" creationId="{1BEF9FE8-EA0D-41D9-BA2E-B8B19D623550}"/>
          </ac:picMkLst>
        </pc:picChg>
      </pc:sldChg>
      <pc:sldChg chg="modSp mod">
        <pc:chgData name="Coufal Petr" userId="76484aeb-9507-44c9-a583-612a370dac90" providerId="ADAL" clId="{1EA29295-2AA6-45E3-837F-3411BD7E99E6}" dt="2022-11-18T11:59:57.392" v="14" actId="1076"/>
        <pc:sldMkLst>
          <pc:docMk/>
          <pc:sldMk cId="0" sldId="269"/>
        </pc:sldMkLst>
        <pc:spChg chg="mod">
          <ac:chgData name="Coufal Petr" userId="76484aeb-9507-44c9-a583-612a370dac90" providerId="ADAL" clId="{1EA29295-2AA6-45E3-837F-3411BD7E99E6}" dt="2022-11-18T11:59:47.089" v="13" actId="27636"/>
          <ac:spMkLst>
            <pc:docMk/>
            <pc:sldMk cId="0" sldId="269"/>
            <ac:spMk id="10243" creationId="{24D36C5F-0E92-44AE-B174-5E9AC590E1AB}"/>
          </ac:spMkLst>
        </pc:spChg>
        <pc:spChg chg="mod">
          <ac:chgData name="Coufal Petr" userId="76484aeb-9507-44c9-a583-612a370dac90" providerId="ADAL" clId="{1EA29295-2AA6-45E3-837F-3411BD7E99E6}" dt="2022-11-18T11:59:24.333" v="4" actId="403"/>
          <ac:spMkLst>
            <pc:docMk/>
            <pc:sldMk cId="0" sldId="269"/>
            <ac:spMk id="10246" creationId="{BD9DFFB5-C690-4CCE-8267-3295C596ABD7}"/>
          </ac:spMkLst>
        </pc:spChg>
        <pc:picChg chg="mod">
          <ac:chgData name="Coufal Petr" userId="76484aeb-9507-44c9-a583-612a370dac90" providerId="ADAL" clId="{1EA29295-2AA6-45E3-837F-3411BD7E99E6}" dt="2022-11-18T11:59:57.392" v="14" actId="1076"/>
          <ac:picMkLst>
            <pc:docMk/>
            <pc:sldMk cId="0" sldId="269"/>
            <ac:picMk id="10244" creationId="{2166EAEF-2722-4904-82FB-FEC085667478}"/>
          </ac:picMkLst>
        </pc:picChg>
        <pc:picChg chg="mod">
          <ac:chgData name="Coufal Petr" userId="76484aeb-9507-44c9-a583-612a370dac90" providerId="ADAL" clId="{1EA29295-2AA6-45E3-837F-3411BD7E99E6}" dt="2022-11-18T11:59:34.071" v="6" actId="1076"/>
          <ac:picMkLst>
            <pc:docMk/>
            <pc:sldMk cId="0" sldId="269"/>
            <ac:picMk id="10245" creationId="{8DEB0BFB-A54F-47A8-B82A-C547CCEAE926}"/>
          </ac:picMkLst>
        </pc:picChg>
      </pc:sldChg>
      <pc:sldChg chg="modSp mod">
        <pc:chgData name="Coufal Petr" userId="76484aeb-9507-44c9-a583-612a370dac90" providerId="ADAL" clId="{1EA29295-2AA6-45E3-837F-3411BD7E99E6}" dt="2022-11-18T12:05:38.654" v="47" actId="1076"/>
        <pc:sldMkLst>
          <pc:docMk/>
          <pc:sldMk cId="0" sldId="272"/>
        </pc:sldMkLst>
        <pc:spChg chg="mod">
          <ac:chgData name="Coufal Petr" userId="76484aeb-9507-44c9-a583-612a370dac90" providerId="ADAL" clId="{1EA29295-2AA6-45E3-837F-3411BD7E99E6}" dt="2022-11-18T12:05:38.654" v="47" actId="1076"/>
          <ac:spMkLst>
            <pc:docMk/>
            <pc:sldMk cId="0" sldId="272"/>
            <ac:spMk id="4" creationId="{39D5354C-D15F-4D6A-9D06-ABC0C123996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70FAA-D02E-4907-8AEF-0C9227AACE2E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75939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84C5C-C7CE-4AAC-B38F-3F5501A55E59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74892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BB98-A5AC-4210-BF97-7230BF5DAC4A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49672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315A-B0E1-4FAF-BAC3-28EFE6879031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46290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275D-C8F1-4AD1-B6ED-F41F13B9DDA5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2029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8831-1E41-4998-BA38-BA25B785BD7C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30867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971A-ADB4-4EDB-A34A-C2AC813BDD45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52036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58CF0-7FB1-49BC-B57E-0490568CE3C3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30630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E530-D823-404F-9CD6-F63BF9A5D434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09356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35C1-799A-407D-80E4-BBD103190D80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21911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D297-C3ED-44A6-9F36-8463D2C7295E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0194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6315A-B0E1-4FAF-BAC3-28EFE6879031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683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ydbFUbDVLE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upload.wikimedia.org/wikipedia/commons/6/6f/Pangaea_italiano.pn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E951EDA-99C4-4B7E-B8B2-1257D96E936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34180" y="5013176"/>
            <a:ext cx="10923638" cy="1080116"/>
          </a:xfrm>
        </p:spPr>
        <p:txBody>
          <a:bodyPr anchor="t">
            <a:noAutofit/>
          </a:bodyPr>
          <a:lstStyle/>
          <a:p>
            <a:pPr algn="l"/>
            <a:r>
              <a:rPr lang="cs-CZ" altLang="cs-CZ" sz="4400" b="1" dirty="0">
                <a:latin typeface="Arial" panose="020B0604020202020204" pitchFamily="34" charset="0"/>
                <a:cs typeface="Arial" panose="020B0604020202020204" pitchFamily="34" charset="0"/>
              </a:rPr>
              <a:t>DO NITRA ZEMĚ, PO ČEM CHODÍME?</a:t>
            </a:r>
            <a:br>
              <a:rPr lang="cs-CZ" altLang="cs-CZ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Zemská stavba = jako vrstvy cibule = jako vrstvy vejce</a:t>
            </a:r>
            <a:br>
              <a:rPr lang="cs-CZ" altLang="cs-CZ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altLang="cs-CZ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10">
            <a:extLst>
              <a:ext uri="{FF2B5EF4-FFF2-40B4-BE49-F238E27FC236}">
                <a16:creationId xmlns:a16="http://schemas.microsoft.com/office/drawing/2014/main" id="{8A1C5C58-B3E5-481B-8A0B-D0AD012412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5" r="6838" b="-1"/>
          <a:stretch/>
        </p:blipFill>
        <p:spPr bwMode="auto">
          <a:xfrm>
            <a:off x="20" y="10"/>
            <a:ext cx="4059916" cy="424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3">
            <a:extLst>
              <a:ext uri="{FF2B5EF4-FFF2-40B4-BE49-F238E27FC236}">
                <a16:creationId xmlns:a16="http://schemas.microsoft.com/office/drawing/2014/main" id="{FBC8DF13-D386-47D4-91D0-C4178E0155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4" r="2860"/>
          <a:stretch/>
        </p:blipFill>
        <p:spPr bwMode="auto">
          <a:xfrm>
            <a:off x="4090482" y="-1"/>
            <a:ext cx="4062918" cy="424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2" descr="http://thumbs.dreamstime.com/z/red-onion-slice-17897561.jpg">
            <a:extLst>
              <a:ext uri="{FF2B5EF4-FFF2-40B4-BE49-F238E27FC236}">
                <a16:creationId xmlns:a16="http://schemas.microsoft.com/office/drawing/2014/main" id="{4159DD35-F451-447A-996D-E20BF881B1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" r="3476"/>
          <a:stretch/>
        </p:blipFill>
        <p:spPr bwMode="auto">
          <a:xfrm>
            <a:off x="8132064" y="10"/>
            <a:ext cx="4059936" cy="424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627B73E-D784-4780-AA33-DCDFE7DA1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2919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5838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48EF48BB-F532-5E0C-676A-E4D590A5F24B}"/>
              </a:ext>
            </a:extLst>
          </p:cNvPr>
          <p:cNvSpPr txBox="1"/>
          <p:nvPr/>
        </p:nvSpPr>
        <p:spPr>
          <a:xfrm>
            <a:off x="0" y="-16443"/>
            <a:ext cx="12192000" cy="101564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77541B02-143F-4306-AD3B-21B20322F6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0955" y="279354"/>
            <a:ext cx="10873208" cy="463550"/>
          </a:xfrm>
        </p:spPr>
        <p:txBody>
          <a:bodyPr>
            <a:noAutofit/>
          </a:bodyPr>
          <a:lstStyle/>
          <a:p>
            <a:pPr algn="ctr" eaLnBrk="1" hangingPunct="1"/>
            <a:r>
              <a:rPr lang="cs-CZ" alt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Pohyby desek /oceánských a pevninských/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0E3829C-4BE1-4BBE-BB35-D6732A3A3E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5360" y="999199"/>
            <a:ext cx="10009112" cy="600457"/>
          </a:xfrm>
        </p:spPr>
        <p:txBody>
          <a:bodyPr>
            <a:normAutofit/>
          </a:bodyPr>
          <a:lstStyle/>
          <a:p>
            <a:pPr marL="609600" indent="-609600">
              <a:buNone/>
            </a:pPr>
            <a:r>
              <a:rPr lang="cs-CZ" altLang="cs-CZ" b="1" u="sng" dirty="0"/>
              <a:t>1. Rozbíhání litosférických desek vznik „Riftů“ propadlin …</a:t>
            </a:r>
            <a:r>
              <a:rPr lang="cs-CZ" altLang="cs-CZ" b="1" u="sng" dirty="0">
                <a:solidFill>
                  <a:srgbClr val="FF0000"/>
                </a:solidFill>
              </a:rPr>
              <a:t>obr.2</a:t>
            </a:r>
            <a:endParaRPr lang="cs-CZ" altLang="cs-CZ" dirty="0"/>
          </a:p>
        </p:txBody>
      </p:sp>
      <p:pic>
        <p:nvPicPr>
          <p:cNvPr id="7" name="Picture 2" descr="Výsledek obrázku pro litosférické desky pohyby">
            <a:extLst>
              <a:ext uri="{FF2B5EF4-FFF2-40B4-BE49-F238E27FC236}">
                <a16:creationId xmlns:a16="http://schemas.microsoft.com/office/drawing/2014/main" id="{0BB8A0C1-DFD7-4B60-AFE8-5FAA3137A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1581185"/>
            <a:ext cx="10376207" cy="188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3B07C05E-34D8-4B5B-8E85-FEB6FAD1C67D}"/>
              </a:ext>
            </a:extLst>
          </p:cNvPr>
          <p:cNvSpPr txBox="1"/>
          <p:nvPr/>
        </p:nvSpPr>
        <p:spPr>
          <a:xfrm>
            <a:off x="7410096" y="3914494"/>
            <a:ext cx="445882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b="1" u="sng" dirty="0">
                <a:cs typeface="Arial" charset="0"/>
              </a:rPr>
              <a:t>3. Pohyb vedle sebe </a:t>
            </a:r>
            <a:r>
              <a:rPr lang="cs-CZ" altLang="cs-CZ" sz="2800" b="1" u="sng" dirty="0"/>
              <a:t>… </a:t>
            </a:r>
            <a:r>
              <a:rPr lang="cs-CZ" altLang="cs-CZ" sz="2800" b="1" u="sng" dirty="0">
                <a:solidFill>
                  <a:schemeClr val="accent6">
                    <a:lumMod val="75000"/>
                  </a:schemeClr>
                </a:solidFill>
              </a:rPr>
              <a:t>obr. 1</a:t>
            </a:r>
            <a:endParaRPr lang="cs-CZ" sz="2800" b="1" u="sng" dirty="0">
              <a:solidFill>
                <a:schemeClr val="accent6">
                  <a:lumMod val="75000"/>
                </a:schemeClr>
              </a:solidFill>
              <a:cs typeface="Arial" charset="0"/>
            </a:endParaRP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cs-CZ" sz="2800" dirty="0">
                <a:cs typeface="Arial" charset="0"/>
              </a:rPr>
              <a:t>Tření desek o sebe</a:t>
            </a: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cs-CZ" sz="2800" dirty="0">
                <a:cs typeface="Arial" charset="0"/>
              </a:rPr>
              <a:t>Uvolnění energie</a:t>
            </a: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cs-CZ" sz="2800" dirty="0">
                <a:cs typeface="Arial" charset="0"/>
              </a:rPr>
              <a:t>Vznik zemětřesení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0CA8718-0C06-15A2-B9FB-3C0B33DD4F0C}"/>
              </a:ext>
            </a:extLst>
          </p:cNvPr>
          <p:cNvSpPr txBox="1"/>
          <p:nvPr/>
        </p:nvSpPr>
        <p:spPr>
          <a:xfrm>
            <a:off x="3940750" y="3157808"/>
            <a:ext cx="50405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2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8BFADA5-25E0-68CC-7871-AC30A607A41C}"/>
              </a:ext>
            </a:extLst>
          </p:cNvPr>
          <p:cNvSpPr txBox="1"/>
          <p:nvPr/>
        </p:nvSpPr>
        <p:spPr>
          <a:xfrm>
            <a:off x="1366384" y="3143897"/>
            <a:ext cx="458233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813478D-9DFF-BBC1-F940-ADB100363CE4}"/>
              </a:ext>
            </a:extLst>
          </p:cNvPr>
          <p:cNvSpPr txBox="1"/>
          <p:nvPr/>
        </p:nvSpPr>
        <p:spPr>
          <a:xfrm>
            <a:off x="6560939" y="3167390"/>
            <a:ext cx="458233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0070C0"/>
                </a:solidFill>
              </a:rPr>
              <a:t>3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6F0E687-1419-7B5A-ABC2-DFD290C823BE}"/>
              </a:ext>
            </a:extLst>
          </p:cNvPr>
          <p:cNvSpPr txBox="1"/>
          <p:nvPr/>
        </p:nvSpPr>
        <p:spPr>
          <a:xfrm>
            <a:off x="9135305" y="3167390"/>
            <a:ext cx="458233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chemeClr val="accent1"/>
                </a:solidFill>
              </a:rPr>
              <a:t>4</a:t>
            </a:r>
            <a:endParaRPr lang="cs-CZ" b="1" dirty="0">
              <a:solidFill>
                <a:schemeClr val="accent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0CBA0EA-77BD-8609-9CE8-F22F5CB34E16}"/>
              </a:ext>
            </a:extLst>
          </p:cNvPr>
          <p:cNvSpPr txBox="1"/>
          <p:nvPr/>
        </p:nvSpPr>
        <p:spPr>
          <a:xfrm>
            <a:off x="335360" y="3891001"/>
            <a:ext cx="734481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600" indent="-609600">
              <a:buNone/>
            </a:pPr>
            <a:r>
              <a:rPr lang="cs-CZ" altLang="cs-CZ" sz="2800" b="1" u="sng" dirty="0"/>
              <a:t>2. Sbíhání desek … </a:t>
            </a:r>
            <a:r>
              <a:rPr lang="cs-CZ" altLang="cs-CZ" sz="2800" b="1" u="sng" dirty="0">
                <a:solidFill>
                  <a:schemeClr val="accent1"/>
                </a:solidFill>
              </a:rPr>
              <a:t>obr. 3, 4</a:t>
            </a:r>
          </a:p>
          <a:p>
            <a:pPr marL="609600" indent="-609600">
              <a:buFontTx/>
              <a:buAutoNum type="alphaLcParenR"/>
            </a:pPr>
            <a:r>
              <a:rPr lang="cs-CZ" altLang="cs-CZ" sz="2800" dirty="0"/>
              <a:t>Obě oceánské – hlubokomořské </a:t>
            </a:r>
            <a:br>
              <a:rPr lang="cs-CZ" altLang="cs-CZ" sz="2800" dirty="0"/>
            </a:br>
            <a:r>
              <a:rPr lang="cs-CZ" altLang="cs-CZ" sz="2800" dirty="0"/>
              <a:t>příkopy (vznik a zánik)</a:t>
            </a:r>
          </a:p>
          <a:p>
            <a:pPr marL="609600" indent="-609600">
              <a:buFontTx/>
              <a:buAutoNum type="alphaLcParenR"/>
            </a:pPr>
            <a:r>
              <a:rPr lang="cs-CZ" altLang="cs-CZ" sz="2800" dirty="0"/>
              <a:t>Oceánská pod pevninskou (sopečná činnost </a:t>
            </a:r>
            <a:br>
              <a:rPr lang="cs-CZ" altLang="cs-CZ" sz="2800" dirty="0"/>
            </a:br>
            <a:r>
              <a:rPr lang="cs-CZ" altLang="cs-CZ" sz="2800" dirty="0"/>
              <a:t>a zemětřesení (Andy)</a:t>
            </a:r>
          </a:p>
          <a:p>
            <a:pPr marL="609600" indent="-609600">
              <a:buFontTx/>
              <a:buAutoNum type="alphaLcParenR"/>
            </a:pPr>
            <a:r>
              <a:rPr lang="cs-CZ" altLang="cs-CZ" sz="2800" dirty="0"/>
              <a:t>Obě pevninské – „růst“ pohoří (Himaláje) </a:t>
            </a:r>
            <a:endParaRPr lang="cs-CZ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73D96E-730A-4EE0-8B96-5239DCBEE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3832" y="256766"/>
            <a:ext cx="7272807" cy="1325563"/>
          </a:xfrm>
        </p:spPr>
        <p:txBody>
          <a:bodyPr>
            <a:normAutofit/>
          </a:bodyPr>
          <a:lstStyle/>
          <a:p>
            <a: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  <a:t>Důsledky pohybů desek</a:t>
            </a:r>
            <a:endParaRPr lang="cs-CZ" sz="48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6" descr="Výsledek obrázku pro sopky">
            <a:extLst>
              <a:ext uri="{FF2B5EF4-FFF2-40B4-BE49-F238E27FC236}">
                <a16:creationId xmlns:a16="http://schemas.microsoft.com/office/drawing/2014/main" id="{25FF3910-A5D9-47F9-84E9-DAC3756FC7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7" r="16842" b="-2"/>
          <a:stretch/>
        </p:blipFill>
        <p:spPr bwMode="auto">
          <a:xfrm>
            <a:off x="3570410" y="2661260"/>
            <a:ext cx="2788920" cy="2788920"/>
          </a:xfrm>
          <a:custGeom>
            <a:avLst/>
            <a:gdLst>
              <a:gd name="connsiteX0" fmla="*/ 1440180 w 2880360"/>
              <a:gd name="connsiteY0" fmla="*/ 0 h 2880360"/>
              <a:gd name="connsiteX1" fmla="*/ 2880360 w 2880360"/>
              <a:gd name="connsiteY1" fmla="*/ 1440180 h 2880360"/>
              <a:gd name="connsiteX2" fmla="*/ 1440180 w 2880360"/>
              <a:gd name="connsiteY2" fmla="*/ 2880360 h 2880360"/>
              <a:gd name="connsiteX3" fmla="*/ 0 w 2880360"/>
              <a:gd name="connsiteY3" fmla="*/ 1440180 h 2880360"/>
              <a:gd name="connsiteX4" fmla="*/ 1440180 w 2880360"/>
              <a:gd name="connsiteY4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Výsledek obrázku pro himalaje">
            <a:extLst>
              <a:ext uri="{FF2B5EF4-FFF2-40B4-BE49-F238E27FC236}">
                <a16:creationId xmlns:a16="http://schemas.microsoft.com/office/drawing/2014/main" id="{781B8A0B-03D2-46F8-AE05-0650380039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9" r="13324" b="1"/>
          <a:stretch/>
        </p:blipFill>
        <p:spPr bwMode="auto">
          <a:xfrm>
            <a:off x="20" y="10"/>
            <a:ext cx="3967953" cy="3383270"/>
          </a:xfrm>
          <a:custGeom>
            <a:avLst/>
            <a:gdLst>
              <a:gd name="connsiteX0" fmla="*/ 0 w 3967973"/>
              <a:gd name="connsiteY0" fmla="*/ 0 h 3383280"/>
              <a:gd name="connsiteX1" fmla="*/ 3605273 w 3967973"/>
              <a:gd name="connsiteY1" fmla="*/ 0 h 3383280"/>
              <a:gd name="connsiteX2" fmla="*/ 3704836 w 3967973"/>
              <a:gd name="connsiteY2" fmla="*/ 163887 h 3383280"/>
              <a:gd name="connsiteX3" fmla="*/ 3967973 w 3967973"/>
              <a:gd name="connsiteY3" fmla="*/ 1203093 h 3383280"/>
              <a:gd name="connsiteX4" fmla="*/ 1787786 w 3967973"/>
              <a:gd name="connsiteY4" fmla="*/ 3383280 h 3383280"/>
              <a:gd name="connsiteX5" fmla="*/ 105448 w 3967973"/>
              <a:gd name="connsiteY5" fmla="*/ 2589894 h 3383280"/>
              <a:gd name="connsiteX6" fmla="*/ 0 w 3967973"/>
              <a:gd name="connsiteY6" fmla="*/ 2448881 h 33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Výsledek obrázku pro zemetreseni">
            <a:extLst>
              <a:ext uri="{FF2B5EF4-FFF2-40B4-BE49-F238E27FC236}">
                <a16:creationId xmlns:a16="http://schemas.microsoft.com/office/drawing/2014/main" id="{757CE0B9-0031-4200-A73C-608BBC9648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4" r="28501"/>
          <a:stretch/>
        </p:blipFill>
        <p:spPr bwMode="auto">
          <a:xfrm>
            <a:off x="4825" y="4007260"/>
            <a:ext cx="3155071" cy="2850749"/>
          </a:xfrm>
          <a:custGeom>
            <a:avLst/>
            <a:gdLst>
              <a:gd name="connsiteX0" fmla="*/ 1358746 w 3155071"/>
              <a:gd name="connsiteY0" fmla="*/ 0 h 2850749"/>
              <a:gd name="connsiteX1" fmla="*/ 3155071 w 3155071"/>
              <a:gd name="connsiteY1" fmla="*/ 1796325 h 2850749"/>
              <a:gd name="connsiteX2" fmla="*/ 2848287 w 3155071"/>
              <a:gd name="connsiteY2" fmla="*/ 2800668 h 2850749"/>
              <a:gd name="connsiteX3" fmla="*/ 2810837 w 3155071"/>
              <a:gd name="connsiteY3" fmla="*/ 2850749 h 2850749"/>
              <a:gd name="connsiteX4" fmla="*/ 0 w 3155071"/>
              <a:gd name="connsiteY4" fmla="*/ 2850749 h 2850749"/>
              <a:gd name="connsiteX5" fmla="*/ 0 w 3155071"/>
              <a:gd name="connsiteY5" fmla="*/ 623564 h 2850749"/>
              <a:gd name="connsiteX6" fmla="*/ 88552 w 3155071"/>
              <a:gd name="connsiteY6" fmla="*/ 526132 h 2850749"/>
              <a:gd name="connsiteX7" fmla="*/ 1358746 w 3155071"/>
              <a:gd name="connsiteY7" fmla="*/ 0 h 285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3FE825-D478-444C-9C91-D2D6A6159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9203" y="1576324"/>
            <a:ext cx="4902683" cy="4861871"/>
          </a:xfrm>
        </p:spPr>
        <p:txBody>
          <a:bodyPr anchor="t">
            <a:norm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Podsouvání desek</a:t>
            </a:r>
            <a:b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Zemětřesení, sopečná činnost;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Pohyb vedle sebe</a:t>
            </a:r>
            <a:b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Především vznik zemětřesení;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Oddálení desek</a:t>
            </a:r>
            <a:b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Vznik nové nejčastěji oceánské </a:t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zemské kůry;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Náraz desek (tlačí na sebe)</a:t>
            </a:r>
            <a:b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Především vznik pohoří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38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6D60803-7821-4190-817A-B9C1DF50C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557" y="188640"/>
            <a:ext cx="5806656" cy="1728192"/>
          </a:xfrm>
        </p:spPr>
        <p:txBody>
          <a:bodyPr>
            <a:norm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Pacifická lit. deska</a:t>
            </a:r>
            <a:b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„Ohnivý kruh“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91DA38-A68C-4FA3-A19B-513B26CEF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557" y="1895572"/>
            <a:ext cx="7063990" cy="484373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3200" b="1" dirty="0"/>
              <a:t>pásmo okolo Tichého oceánu </a:t>
            </a:r>
            <a:br>
              <a:rPr lang="cs-CZ" sz="3200" b="1" dirty="0"/>
            </a:br>
            <a:r>
              <a:rPr lang="cs-CZ" sz="3200" dirty="0"/>
              <a:t>častý výskyt vulkanické činnosti </a:t>
            </a:r>
            <a:br>
              <a:rPr lang="cs-CZ" sz="3200" dirty="0"/>
            </a:br>
            <a:r>
              <a:rPr lang="cs-CZ" sz="3200" dirty="0"/>
              <a:t>a zemětřesení;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200" dirty="0"/>
              <a:t>délka asi 40 tis.km se 452 sopkami </a:t>
            </a:r>
            <a:br>
              <a:rPr lang="cs-CZ" sz="3200" dirty="0"/>
            </a:br>
            <a:r>
              <a:rPr lang="cs-CZ" sz="3200" dirty="0"/>
              <a:t>(až 90 % všech zemětřesení na planetě);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200" dirty="0"/>
              <a:t>Příčinou je </a:t>
            </a:r>
            <a:r>
              <a:rPr lang="cs-CZ" sz="3200" b="1" dirty="0"/>
              <a:t>tření jednotlivých </a:t>
            </a:r>
            <a:br>
              <a:rPr lang="cs-CZ" sz="3200" b="1" dirty="0"/>
            </a:br>
            <a:r>
              <a:rPr lang="cs-CZ" sz="3200" b="1" dirty="0"/>
              <a:t>litosférických desek </a:t>
            </a:r>
            <a:r>
              <a:rPr lang="cs-CZ" sz="3200" dirty="0"/>
              <a:t>navzájem.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200" b="1" dirty="0"/>
              <a:t>Tvar podkovy až kruhu otevřený směrem k jihu </a:t>
            </a:r>
            <a:r>
              <a:rPr lang="cs-CZ" sz="3200" dirty="0"/>
              <a:t>okraje „Pacifické litosférické desky“.</a:t>
            </a:r>
          </a:p>
        </p:txBody>
      </p:sp>
      <p:sp>
        <p:nvSpPr>
          <p:cNvPr id="3083" name="Oval 308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F36A3BC-01FD-4A5B-A1F3-0DCF22423E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4" r="13764" b="-1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5" name="Arc 3084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0B5658D3-BAA8-4862-AADF-5173895C78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1" r="23107" b="-1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774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FE75E0-D1BB-4A8C-9643-DDEDA1CD0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60" y="833317"/>
            <a:ext cx="5120114" cy="1004337"/>
          </a:xfrm>
        </p:spPr>
        <p:txBody>
          <a:bodyPr>
            <a:no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Horké </a:t>
            </a:r>
            <a:b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skvrny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028A1D-B337-41DD-8381-5E51BF6BA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699" y="2547054"/>
            <a:ext cx="6520800" cy="412502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Místo v zemském plášti kde se shromažďuje magma;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Stoupá vzhůru k zemskému povrchu;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Mořské dno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na kontinentech;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Vznikají řetězce sopečných ostrovů;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Magma vystupuje na povrch a vznikají oblasti sopečné činnosti, které však nekopírují místa, kde se setkávají litosférické desky.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3427B2E-E2E6-435D-A55C-DCD9DECDCB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" t="-1" r="26704" b="-1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ouvisející obrázek">
            <a:extLst>
              <a:ext uri="{FF2B5EF4-FFF2-40B4-BE49-F238E27FC236}">
                <a16:creationId xmlns:a16="http://schemas.microsoft.com/office/drawing/2014/main" id="{8A1DA709-E1DB-45DB-ADA5-4B9063087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344" y="-16686"/>
            <a:ext cx="2785829" cy="256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D9A8DD4F-59DF-46BC-8F60-A91631D43FC5}"/>
              </a:ext>
            </a:extLst>
          </p:cNvPr>
          <p:cNvSpPr/>
          <p:nvPr/>
        </p:nvSpPr>
        <p:spPr>
          <a:xfrm>
            <a:off x="8544272" y="5373216"/>
            <a:ext cx="3503711" cy="646331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dirty="0">
                <a:hlinkClick r:id="rId4"/>
              </a:rPr>
              <a:t>Jak vzniká zemětřesení … nezkreslená věda </a:t>
            </a:r>
            <a:r>
              <a:rPr lang="cs-CZ" dirty="0">
                <a:sym typeface="Wingdings" panose="05000000000000000000" pitchFamily="2" charset="2"/>
                <a:hlinkClick r:id="rId4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1388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2" name="Object 14">
            <a:extLst>
              <a:ext uri="{FF2B5EF4-FFF2-40B4-BE49-F238E27FC236}">
                <a16:creationId xmlns:a16="http://schemas.microsoft.com/office/drawing/2014/main" id="{38A84484-D308-44DA-AFBB-50A4C37652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856412"/>
              </p:ext>
            </p:extLst>
          </p:nvPr>
        </p:nvGraphicFramePr>
        <p:xfrm>
          <a:off x="6102350" y="3856039"/>
          <a:ext cx="4781550" cy="2519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876661" imgH="2762302" progId="Excel.Chart.8">
                  <p:embed/>
                </p:oleObj>
              </mc:Choice>
              <mc:Fallback>
                <p:oleObj name="Chart" r:id="rId2" imgW="4876661" imgH="2762302" progId="Excel.Chart.8">
                  <p:embed/>
                  <p:pic>
                    <p:nvPicPr>
                      <p:cNvPr id="2062" name="Object 14">
                        <a:extLst>
                          <a:ext uri="{FF2B5EF4-FFF2-40B4-BE49-F238E27FC236}">
                            <a16:creationId xmlns:a16="http://schemas.microsoft.com/office/drawing/2014/main" id="{38A84484-D308-44DA-AFBB-50A4C37652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2350" y="3856039"/>
                        <a:ext cx="4781550" cy="25193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>
            <a:extLst>
              <a:ext uri="{FF2B5EF4-FFF2-40B4-BE49-F238E27FC236}">
                <a16:creationId xmlns:a16="http://schemas.microsoft.com/office/drawing/2014/main" id="{82D8804D-9E8B-4C43-8B20-1C17D37D12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618026"/>
              </p:ext>
            </p:extLst>
          </p:nvPr>
        </p:nvGraphicFramePr>
        <p:xfrm>
          <a:off x="4152106" y="1010442"/>
          <a:ext cx="3887787" cy="221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f" r:id="rId4" imgW="4905522" imgH="2790972" progId="Excel.Chart.8">
                  <p:embed/>
                </p:oleObj>
              </mc:Choice>
              <mc:Fallback>
                <p:oleObj name="Graf" r:id="rId4" imgW="4905522" imgH="2790972" progId="Excel.Chart.8">
                  <p:embed/>
                  <p:pic>
                    <p:nvPicPr>
                      <p:cNvPr id="2055" name="Object 7">
                        <a:extLst>
                          <a:ext uri="{FF2B5EF4-FFF2-40B4-BE49-F238E27FC236}">
                            <a16:creationId xmlns:a16="http://schemas.microsoft.com/office/drawing/2014/main" id="{82D8804D-9E8B-4C43-8B20-1C17D37D12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106" y="1010442"/>
                        <a:ext cx="3887787" cy="221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" name="Rectangle 2">
            <a:extLst>
              <a:ext uri="{FF2B5EF4-FFF2-40B4-BE49-F238E27FC236}">
                <a16:creationId xmlns:a16="http://schemas.microsoft.com/office/drawing/2014/main" id="{EB1D2965-7D42-4F0B-AF07-E04FA4C70C5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0"/>
            <a:ext cx="9144000" cy="1143000"/>
          </a:xfrm>
        </p:spPr>
        <p:txBody>
          <a:bodyPr anchor="ctr"/>
          <a:lstStyle/>
          <a:p>
            <a:r>
              <a:rPr lang="cs-CZ" altLang="cs-CZ" sz="4400" b="1" dirty="0">
                <a:latin typeface="Arial" panose="020B0604020202020204" pitchFamily="34" charset="0"/>
                <a:cs typeface="Arial" panose="020B0604020202020204" pitchFamily="34" charset="0"/>
              </a:rPr>
              <a:t>PEVNINY A OCEÁNY NA ZEMI</a:t>
            </a:r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D3ADE897-14C2-4339-A3C9-A61C9E87A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6" y="2708275"/>
            <a:ext cx="1870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dirty="0"/>
              <a:t>OCEÁN 70%</a:t>
            </a: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20967EB8-DF4A-4840-AB55-124D79809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39" y="1052514"/>
            <a:ext cx="16145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dirty="0"/>
              <a:t>SOUŠ 30%</a:t>
            </a:r>
          </a:p>
        </p:txBody>
      </p:sp>
      <p:graphicFrame>
        <p:nvGraphicFramePr>
          <p:cNvPr id="2056" name="Object 8">
            <a:extLst>
              <a:ext uri="{FF2B5EF4-FFF2-40B4-BE49-F238E27FC236}">
                <a16:creationId xmlns:a16="http://schemas.microsoft.com/office/drawing/2014/main" id="{B8216DCC-07FF-4FBB-8297-2AE6F3946C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49147"/>
              </p:ext>
            </p:extLst>
          </p:nvPr>
        </p:nvGraphicFramePr>
        <p:xfrm>
          <a:off x="1596604" y="3856915"/>
          <a:ext cx="4427537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6" imgW="5019640" imgH="3038449" progId="Excel.Chart.8">
                  <p:embed/>
                </p:oleObj>
              </mc:Choice>
              <mc:Fallback>
                <p:oleObj name="Chart" r:id="rId6" imgW="5019640" imgH="3038449" progId="Excel.Chart.8">
                  <p:embed/>
                  <p:pic>
                    <p:nvPicPr>
                      <p:cNvPr id="2056" name="Object 8">
                        <a:extLst>
                          <a:ext uri="{FF2B5EF4-FFF2-40B4-BE49-F238E27FC236}">
                            <a16:creationId xmlns:a16="http://schemas.microsoft.com/office/drawing/2014/main" id="{B8216DCC-07FF-4FBB-8297-2AE6F3946C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6604" y="3856915"/>
                        <a:ext cx="4427537" cy="251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Text Box 9">
            <a:extLst>
              <a:ext uri="{FF2B5EF4-FFF2-40B4-BE49-F238E27FC236}">
                <a16:creationId xmlns:a16="http://schemas.microsoft.com/office/drawing/2014/main" id="{F975C13F-3DD0-49F7-A4D0-651018584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3632" y="3460472"/>
            <a:ext cx="316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dirty="0"/>
              <a:t>Rozloha světadílů v km</a:t>
            </a:r>
            <a:r>
              <a:rPr lang="cs-CZ" altLang="cs-CZ" baseline="30000" dirty="0"/>
              <a:t>2</a:t>
            </a:r>
            <a:endParaRPr lang="cs-CZ" altLang="cs-CZ" dirty="0"/>
          </a:p>
        </p:txBody>
      </p:sp>
      <p:sp>
        <p:nvSpPr>
          <p:cNvPr id="2061" name="Text Box 13">
            <a:extLst>
              <a:ext uri="{FF2B5EF4-FFF2-40B4-BE49-F238E27FC236}">
                <a16:creationId xmlns:a16="http://schemas.microsoft.com/office/drawing/2014/main" id="{5CFEC7C1-4728-4E0A-8C5B-19B909BD9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0611" y="3484379"/>
            <a:ext cx="2932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Rozloha oceánů v km</a:t>
            </a:r>
            <a:r>
              <a:rPr lang="cs-CZ" altLang="cs-CZ" baseline="30000"/>
              <a:t>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ouvisející obrázek">
            <a:extLst>
              <a:ext uri="{FF2B5EF4-FFF2-40B4-BE49-F238E27FC236}">
                <a16:creationId xmlns:a16="http://schemas.microsoft.com/office/drawing/2014/main" id="{82F56816-8153-4A32-9BEC-D787AA67DA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t="-41" r="2249" b="-1142"/>
          <a:stretch/>
        </p:blipFill>
        <p:spPr bwMode="auto">
          <a:xfrm>
            <a:off x="-1" y="0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Freeform: Shape 191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78" name="Freeform: Shape 192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0141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2DD79219-7C78-48F6-B220-E0D0EA8B78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30621" y="681357"/>
            <a:ext cx="4062643" cy="1043409"/>
          </a:xfrm>
        </p:spPr>
        <p:txBody>
          <a:bodyPr>
            <a:normAutofit/>
          </a:bodyPr>
          <a:lstStyle/>
          <a:p>
            <a:pPr algn="ctr"/>
            <a:r>
              <a:rPr lang="cs-CZ" altLang="cs-CZ" sz="3300" b="1" dirty="0">
                <a:latin typeface="Arial" panose="020B0604020202020204" pitchFamily="34" charset="0"/>
                <a:cs typeface="Arial" panose="020B0604020202020204" pitchFamily="34" charset="0"/>
              </a:rPr>
              <a:t>Pevniny a oceány na Zemi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55AE8B5-E1B8-4EF1-82F4-CF6A6EE96E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40215" y="1774372"/>
            <a:ext cx="3643457" cy="33108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Souš</a:t>
            </a:r>
            <a:r>
              <a:rPr lang="ru-RU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vše co vystupuje nad hladinu oceánů se rozpadá na několik KONTINENTŮ (co je příčinou?)</a:t>
            </a:r>
          </a:p>
          <a:p>
            <a:pPr marL="0" indent="0">
              <a:buNone/>
            </a:pP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Kontinenty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omývá SVĚTOVÝ OCEÁN</a:t>
            </a:r>
          </a:p>
          <a:p>
            <a:pPr marL="0" indent="0">
              <a:buNone/>
            </a:pP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Světadíl x kontinent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(jaký je rozdíl?)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ýsledek obrázku pro oceány">
            <a:extLst>
              <a:ext uri="{FF2B5EF4-FFF2-40B4-BE49-F238E27FC236}">
                <a16:creationId xmlns:a16="http://schemas.microsoft.com/office/drawing/2014/main" id="{A7364BB4-3337-479F-AFF4-0D583EFAA2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-1" r="974" b="2"/>
          <a:stretch/>
        </p:blipFill>
        <p:spPr bwMode="auto">
          <a:xfrm>
            <a:off x="1835718" y="197598"/>
            <a:ext cx="8520563" cy="646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573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ouvisející obrázek">
            <a:extLst>
              <a:ext uri="{FF2B5EF4-FFF2-40B4-BE49-F238E27FC236}">
                <a16:creationId xmlns:a16="http://schemas.microsoft.com/office/drawing/2014/main" id="{70CB54F4-BE87-4F66-BD11-2571E95DB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0"/>
            <a:ext cx="104411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C8BBF2E0-D578-4A47-8095-089036C77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1628800"/>
            <a:ext cx="9865096" cy="4220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7">
            <a:extLst>
              <a:ext uri="{FF2B5EF4-FFF2-40B4-BE49-F238E27FC236}">
                <a16:creationId xmlns:a16="http://schemas.microsoft.com/office/drawing/2014/main" id="{A8DEED92-4BBB-42ED-B740-8F020D07D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815" y="860484"/>
            <a:ext cx="75752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cs-CZ" alt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Profil souše podle nadmořské výšky</a:t>
            </a:r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659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>
            <a:extLst>
              <a:ext uri="{FF2B5EF4-FFF2-40B4-BE49-F238E27FC236}">
                <a16:creationId xmlns:a16="http://schemas.microsoft.com/office/drawing/2014/main" id="{70F26A33-7F2E-418F-95D4-F39B6DA4F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5592589"/>
            <a:ext cx="3790399" cy="855518"/>
          </a:xfr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altLang="cs-CZ" sz="2400" b="1" i="1" dirty="0">
                <a:solidFill>
                  <a:schemeClr val="bg1"/>
                </a:solidFill>
              </a:rPr>
              <a:t>Jaká je tloušťka zemské kůry oproti ostatním obalům?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8383BCC-3A91-435D-A8C4-5F844143C1E4}"/>
              </a:ext>
            </a:extLst>
          </p:cNvPr>
          <p:cNvSpPr/>
          <p:nvPr/>
        </p:nvSpPr>
        <p:spPr>
          <a:xfrm>
            <a:off x="-82227" y="591532"/>
            <a:ext cx="4529341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66750" indent="-285750" defTabSz="9144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2800" b="1" dirty="0"/>
              <a:t>Zemi tvoří tři části</a:t>
            </a:r>
            <a:r>
              <a:rPr lang="cs-CZ" altLang="cs-CZ" sz="2800" dirty="0"/>
              <a:t>: </a:t>
            </a:r>
            <a:br>
              <a:rPr lang="cs-CZ" altLang="cs-CZ" sz="2800" dirty="0"/>
            </a:br>
            <a:r>
              <a:rPr lang="cs-CZ" altLang="cs-CZ" sz="2800" dirty="0"/>
              <a:t>jádro, plášť, zemská kůra; </a:t>
            </a:r>
          </a:p>
          <a:p>
            <a:pPr marL="666750" indent="-285750" defTabSz="9144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2800" b="1" dirty="0"/>
              <a:t>Litosféra = zemská kůra a svrchní plášť</a:t>
            </a:r>
            <a:r>
              <a:rPr lang="cs-CZ" altLang="cs-CZ" sz="2800" dirty="0"/>
              <a:t>;</a:t>
            </a:r>
          </a:p>
          <a:p>
            <a:pPr marL="666750" indent="-285750" defTabSz="9144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2800" b="1" dirty="0"/>
              <a:t>Pevninská kůra </a:t>
            </a:r>
            <a:br>
              <a:rPr lang="cs-CZ" altLang="cs-CZ" sz="2800" b="1" dirty="0"/>
            </a:br>
            <a:r>
              <a:rPr lang="cs-CZ" altLang="cs-CZ" sz="2800" dirty="0"/>
              <a:t>tloušťka až 100 km</a:t>
            </a:r>
          </a:p>
          <a:p>
            <a:pPr marL="666750" indent="-285750" defTabSz="9144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2800" b="1" dirty="0"/>
              <a:t>Oceánská kůra</a:t>
            </a:r>
            <a:r>
              <a:rPr lang="cs-CZ" altLang="cs-CZ" sz="2800" dirty="0"/>
              <a:t> </a:t>
            </a:r>
            <a:br>
              <a:rPr lang="cs-CZ" altLang="cs-CZ" sz="2800" dirty="0"/>
            </a:br>
            <a:r>
              <a:rPr lang="cs-CZ" altLang="cs-CZ" sz="2800" dirty="0"/>
              <a:t>slabší do 6 km</a:t>
            </a:r>
          </a:p>
          <a:p>
            <a:pPr marL="666750" indent="-285750" defTabSz="9144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2800" b="1" dirty="0"/>
              <a:t>Litosféra je rozlámána na desky, které se pohybují.</a:t>
            </a:r>
          </a:p>
        </p:txBody>
      </p:sp>
      <p:sp>
        <p:nvSpPr>
          <p:cNvPr id="20487" name="Rectangle 20486">
            <a:extLst>
              <a:ext uri="{FF2B5EF4-FFF2-40B4-BE49-F238E27FC236}">
                <a16:creationId xmlns:a16="http://schemas.microsoft.com/office/drawing/2014/main" id="{F2B38F72-8FC4-4001-8C67-FA6B86DE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2"/>
            <a:ext cx="7555992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2" name="Picture 2" descr="Výsledek obrázku pro litosférické desky pohyby">
            <a:extLst>
              <a:ext uri="{FF2B5EF4-FFF2-40B4-BE49-F238E27FC236}">
                <a16:creationId xmlns:a16="http://schemas.microsoft.com/office/drawing/2014/main" id="{1BEF9FE8-EA0D-41D9-BA2E-B8B19D6235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2" r="3024" b="-2"/>
          <a:stretch/>
        </p:blipFill>
        <p:spPr bwMode="auto">
          <a:xfrm>
            <a:off x="4636008" y="476672"/>
            <a:ext cx="7555992" cy="619268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D5930EB-993F-432E-8E13-BD41A33F93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0042" y="410998"/>
            <a:ext cx="2592288" cy="1143000"/>
          </a:xfrm>
        </p:spPr>
        <p:txBody>
          <a:bodyPr/>
          <a:lstStyle/>
          <a:p>
            <a:pPr eaLnBrk="1" hangingPunct="1"/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JÁDRO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24D36C5F-0E92-44AE-B174-5E9AC590E1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03712" y="511318"/>
            <a:ext cx="7344816" cy="2124990"/>
          </a:xfrm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altLang="cs-CZ" dirty="0"/>
              <a:t>Dělíme na: </a:t>
            </a:r>
          </a:p>
          <a:p>
            <a:pPr marL="609600" indent="-609600">
              <a:buFontTx/>
              <a:buAutoNum type="alphaLcParenR"/>
            </a:pPr>
            <a:r>
              <a:rPr lang="cs-CZ" altLang="cs-CZ" dirty="0"/>
              <a:t>vnitřní (železo, nikl) teplota 6000˚ C je pevné díky obrovskému okolnímu tlaku</a:t>
            </a:r>
          </a:p>
          <a:p>
            <a:pPr marL="609600" indent="-609600">
              <a:buFontTx/>
              <a:buAutoNum type="alphaLcParenR"/>
            </a:pPr>
            <a:r>
              <a:rPr lang="cs-CZ" altLang="cs-CZ" dirty="0"/>
              <a:t>vnější jádro (polotekuté „roztavené“ </a:t>
            </a:r>
            <a:br>
              <a:rPr lang="cs-CZ" altLang="cs-CZ" dirty="0"/>
            </a:br>
            <a:r>
              <a:rPr lang="cs-CZ" altLang="cs-CZ" dirty="0"/>
              <a:t>železo, nikl)</a:t>
            </a:r>
          </a:p>
        </p:txBody>
      </p:sp>
      <p:pic>
        <p:nvPicPr>
          <p:cNvPr id="10244" name="Picture 5" descr="http://www.national-geographic.cz/wp-content/uploads/articles/thumb1_42333_7736_core0a.jpg">
            <a:extLst>
              <a:ext uri="{FF2B5EF4-FFF2-40B4-BE49-F238E27FC236}">
                <a16:creationId xmlns:a16="http://schemas.microsoft.com/office/drawing/2014/main" id="{2166EAEF-2722-4904-82FB-FEC085667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388821"/>
            <a:ext cx="3265775" cy="18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 descr="http://www.national-geographic.cz/wp-content/uploads/2013/05/earth-magnetosphere0.jpg">
            <a:extLst>
              <a:ext uri="{FF2B5EF4-FFF2-40B4-BE49-F238E27FC236}">
                <a16:creationId xmlns:a16="http://schemas.microsoft.com/office/drawing/2014/main" id="{8DEB0BFB-A54F-47A8-B82A-C547CCEAE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3394298"/>
            <a:ext cx="5206038" cy="284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ovéPole 1">
            <a:extLst>
              <a:ext uri="{FF2B5EF4-FFF2-40B4-BE49-F238E27FC236}">
                <a16:creationId xmlns:a16="http://schemas.microsoft.com/office/drawing/2014/main" id="{BD9DFFB5-C690-4CCE-8267-3295C596A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936" y="2636308"/>
            <a:ext cx="479877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i="1" dirty="0"/>
              <a:t>Rotace pevného jádra v roztaveném vnějším jádru vytváří </a:t>
            </a:r>
            <a:r>
              <a:rPr lang="cs-CZ" altLang="cs-CZ" sz="2800" b="1" i="1" dirty="0"/>
              <a:t>magnetické pole Země</a:t>
            </a:r>
            <a:endParaRPr lang="cs-CZ" altLang="cs-CZ" sz="2800" i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A9171CF-39F5-1ED5-D0CE-2B0BFF9E0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4021303"/>
            <a:ext cx="349567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73074156-F53E-4EB2-B8BF-D2B06B55CE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7856" y="3942406"/>
            <a:ext cx="7618383" cy="2294905"/>
          </a:xfrm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Dělíme na:</a:t>
            </a:r>
          </a:p>
          <a:p>
            <a:pPr marL="457200" indent="-457200">
              <a:buFont typeface="+mj-lt"/>
              <a:buAutoNum type="alphaLcParenR"/>
            </a:pP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vnější plášť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teplota 1500˚C, je tekutý </a:t>
            </a:r>
            <a:b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„plave“ a pohybují se po něm </a:t>
            </a:r>
            <a:b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litosférické desky;</a:t>
            </a:r>
          </a:p>
          <a:p>
            <a:pPr marL="457200" indent="-457200">
              <a:buFont typeface="+mj-lt"/>
              <a:buAutoNum type="alphaLcParenR"/>
            </a:pP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vnitřní plášť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teplota 3000˚C, hustá konzistence.</a:t>
            </a: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5C3E46C2-764C-4EE5-8CC0-C6428CADB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70" y="404665"/>
            <a:ext cx="7484753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>
            <a:extLst>
              <a:ext uri="{FF2B5EF4-FFF2-40B4-BE49-F238E27FC236}">
                <a16:creationId xmlns:a16="http://schemas.microsoft.com/office/drawing/2014/main" id="{3AE58F91-4ED7-4998-96F8-A048ED39C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3356992"/>
            <a:ext cx="1902966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ovéPole 1">
            <a:extLst>
              <a:ext uri="{FF2B5EF4-FFF2-40B4-BE49-F238E27FC236}">
                <a16:creationId xmlns:a16="http://schemas.microsoft.com/office/drawing/2014/main" id="{6C715DDF-421B-4EA2-97B3-48C87412A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0256" y="548680"/>
            <a:ext cx="367240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 i="1" dirty="0"/>
              <a:t>V plášti probíhá neustále plášťová konvekce, která souvisí s deskovou tektonikou.</a:t>
            </a: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ACACB0E3-0E99-4279-A20B-504EE48FCE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7408" y="404664"/>
            <a:ext cx="2304256" cy="904875"/>
          </a:xfrm>
        </p:spPr>
        <p:txBody>
          <a:bodyPr/>
          <a:lstStyle/>
          <a:p>
            <a:pPr eaLnBrk="1" hangingPunct="1"/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PLÁŠŤ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8">
            <a:extLst>
              <a:ext uri="{FF2B5EF4-FFF2-40B4-BE49-F238E27FC236}">
                <a16:creationId xmlns:a16="http://schemas.microsoft.com/office/drawing/2014/main" id="{8683844D-0FF5-4EA9-AF8D-3A0E7BEEA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555" y="2825084"/>
            <a:ext cx="5932363" cy="393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>
            <a:extLst>
              <a:ext uri="{FF2B5EF4-FFF2-40B4-BE49-F238E27FC236}">
                <a16:creationId xmlns:a16="http://schemas.microsoft.com/office/drawing/2014/main" id="{959BAAB1-32F1-4EB6-AA2D-99EF9E7113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5748" y="775623"/>
            <a:ext cx="3959795" cy="1546732"/>
          </a:xfrm>
        </p:spPr>
        <p:txBody>
          <a:bodyPr>
            <a:noAutofit/>
          </a:bodyPr>
          <a:lstStyle/>
          <a:p>
            <a:pPr algn="r" eaLnBrk="1" hangingPunct="1"/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ZEMSKÁ </a:t>
            </a:r>
            <a:b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KŮRA</a:t>
            </a: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FFB4C372-8033-470F-87CC-40053D6F77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52827" y="475838"/>
            <a:ext cx="6521817" cy="2378656"/>
          </a:xfrm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>
            <a:normAutofit fontScale="925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altLang="cs-CZ" dirty="0"/>
              <a:t>Je nejsvrchnější tenký pevný obal na povrchu Země. Není všude stejná mocná dělíme ji na:</a:t>
            </a:r>
          </a:p>
          <a:p>
            <a:pPr marL="609600" indent="-609600">
              <a:lnSpc>
                <a:spcPct val="80000"/>
              </a:lnSpc>
              <a:buFontTx/>
              <a:buAutoNum type="alphaLcParenR"/>
            </a:pPr>
            <a:r>
              <a:rPr lang="cs-CZ" altLang="cs-CZ" dirty="0"/>
              <a:t>oceánskou kůru – mocnost od 0 do 6km je tvořená čedičem</a:t>
            </a:r>
          </a:p>
          <a:p>
            <a:pPr marL="609600" indent="-609600">
              <a:lnSpc>
                <a:spcPct val="80000"/>
              </a:lnSpc>
              <a:buFontTx/>
              <a:buAutoNum type="alphaLcParenR"/>
            </a:pPr>
            <a:r>
              <a:rPr lang="cs-CZ" altLang="cs-CZ" dirty="0"/>
              <a:t>pevninská kůra – mocnost od 20 do 100km, tvořena převážně žulou</a:t>
            </a:r>
          </a:p>
        </p:txBody>
      </p:sp>
      <p:pic>
        <p:nvPicPr>
          <p:cNvPr id="12293" name="Picture 4">
            <a:extLst>
              <a:ext uri="{FF2B5EF4-FFF2-40B4-BE49-F238E27FC236}">
                <a16:creationId xmlns:a16="http://schemas.microsoft.com/office/drawing/2014/main" id="{BF74CCED-1506-454D-A12B-1DEE3B595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48" y="2941791"/>
            <a:ext cx="3771193" cy="327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5">
            <a:extLst>
              <a:ext uri="{FF2B5EF4-FFF2-40B4-BE49-F238E27FC236}">
                <a16:creationId xmlns:a16="http://schemas.microsoft.com/office/drawing/2014/main" id="{7429C73A-DCD5-4D5D-B6EA-1169E057B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748" y="2487781"/>
            <a:ext cx="323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800" dirty="0"/>
              <a:t>Zastoupení hornin v zemské kůře</a:t>
            </a:r>
          </a:p>
        </p:txBody>
      </p:sp>
      <p:sp>
        <p:nvSpPr>
          <p:cNvPr id="12295" name="Line 12">
            <a:extLst>
              <a:ext uri="{FF2B5EF4-FFF2-40B4-BE49-F238E27FC236}">
                <a16:creationId xmlns:a16="http://schemas.microsoft.com/office/drawing/2014/main" id="{9BEA60A9-3C16-4B7A-BC80-3E4149F683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97067" y="5449809"/>
            <a:ext cx="0" cy="7561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6" name="Line 13">
            <a:extLst>
              <a:ext uri="{FF2B5EF4-FFF2-40B4-BE49-F238E27FC236}">
                <a16:creationId xmlns:a16="http://schemas.microsoft.com/office/drawing/2014/main" id="{C16201F3-F148-4751-84A5-BBD98C647E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92544" y="4261326"/>
            <a:ext cx="0" cy="20124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7" name="Text Box 16">
            <a:extLst>
              <a:ext uri="{FF2B5EF4-FFF2-40B4-BE49-F238E27FC236}">
                <a16:creationId xmlns:a16="http://schemas.microsoft.com/office/drawing/2014/main" id="{D255E479-D3C0-48FA-8ECF-4CAD5786B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7067" y="5449809"/>
            <a:ext cx="5867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400" dirty="0"/>
              <a:t>6 km</a:t>
            </a:r>
          </a:p>
        </p:txBody>
      </p:sp>
      <p:sp>
        <p:nvSpPr>
          <p:cNvPr id="12298" name="Text Box 17">
            <a:extLst>
              <a:ext uri="{FF2B5EF4-FFF2-40B4-BE49-F238E27FC236}">
                <a16:creationId xmlns:a16="http://schemas.microsoft.com/office/drawing/2014/main" id="{0574CFC2-E3EC-4988-9CCF-754547F26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9640" y="5113674"/>
            <a:ext cx="10896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400" dirty="0"/>
              <a:t> 20-100 km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7549358D-2DA5-4FAF-90DC-E6E0CBC8B9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60701" y="1545855"/>
            <a:ext cx="4608513" cy="470318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cs-CZ" altLang="cs-CZ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Prakontinent Pangea</a:t>
            </a:r>
          </a:p>
          <a:p>
            <a:pPr lvl="1" eaLnBrk="1" hangingPunct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altLang="cs-CZ" sz="2800" dirty="0"/>
              <a:t>Byl obklopen praoceánem Panthalassa.</a:t>
            </a:r>
          </a:p>
          <a:p>
            <a:pPr lvl="1" eaLnBrk="1" hangingPunct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altLang="cs-CZ" sz="2800" dirty="0"/>
              <a:t>Nejspíše nebyl první </a:t>
            </a:r>
            <a:br>
              <a:rPr lang="cs-CZ" altLang="cs-CZ" sz="2800" dirty="0"/>
            </a:br>
            <a:r>
              <a:rPr lang="cs-CZ" altLang="cs-CZ" sz="2800" dirty="0"/>
              <a:t>(dříve např. </a:t>
            </a: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Rodinie</a:t>
            </a:r>
            <a:r>
              <a:rPr lang="cs-CZ" altLang="cs-CZ" sz="2800" dirty="0"/>
              <a:t>).</a:t>
            </a:r>
          </a:p>
          <a:p>
            <a:pPr lvl="1" eaLnBrk="1" hangingPunct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altLang="cs-CZ" sz="2800" dirty="0"/>
              <a:t>Přibližně před </a:t>
            </a:r>
            <a:br>
              <a:rPr lang="cs-CZ" altLang="cs-CZ" sz="2800" dirty="0"/>
            </a:br>
            <a:r>
              <a:rPr lang="cs-CZ" altLang="cs-CZ" sz="2800" dirty="0"/>
              <a:t>200 miliony lety</a:t>
            </a:r>
          </a:p>
          <a:p>
            <a:pPr marL="457200" lvl="1" indent="0" eaLnBrk="1" hangingPunct="1">
              <a:buNone/>
            </a:pPr>
            <a:endParaRPr lang="cs-CZ" altLang="cs-CZ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lvl="1" indent="0" eaLnBrk="1" hangingPunct="1">
              <a:buNone/>
            </a:pPr>
            <a:r>
              <a:rPr lang="cs-CZ" altLang="cs-CZ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rozpad na</a:t>
            </a:r>
            <a:r>
              <a:rPr lang="cs-CZ" altLang="cs-CZ" sz="2800" dirty="0"/>
              <a:t>:</a:t>
            </a:r>
          </a:p>
          <a:p>
            <a:pPr lvl="2" eaLnBrk="1" hangingPunct="1"/>
            <a:r>
              <a:rPr lang="cs-CZ" altLang="cs-CZ" sz="2800" dirty="0"/>
              <a:t>Laurasii (sever)</a:t>
            </a:r>
          </a:p>
          <a:p>
            <a:pPr lvl="2" eaLnBrk="1" hangingPunct="1"/>
            <a:r>
              <a:rPr lang="cs-CZ" altLang="cs-CZ" sz="2800" dirty="0"/>
              <a:t>Gondwanu (jih)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6C6FCAC-02F9-4F79-986D-A95844530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5949951"/>
            <a:ext cx="7993063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cs-CZ" altLang="cs-CZ" sz="1400"/>
          </a:p>
        </p:txBody>
      </p:sp>
      <p:pic>
        <p:nvPicPr>
          <p:cNvPr id="3077" name="Picture 7" descr="File:Pangaea italiano.png">
            <a:hlinkClick r:id="rId2"/>
            <a:extLst>
              <a:ext uri="{FF2B5EF4-FFF2-40B4-BE49-F238E27FC236}">
                <a16:creationId xmlns:a16="http://schemas.microsoft.com/office/drawing/2014/main" id="{FB974CA3-8109-4E3F-A7E7-047AB7A7E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9" y="1317142"/>
            <a:ext cx="4608512" cy="518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A792C95C-D381-46D4-8452-72DA30531972}"/>
              </a:ext>
            </a:extLst>
          </p:cNvPr>
          <p:cNvSpPr txBox="1">
            <a:spLocks noChangeArrowheads="1"/>
          </p:cNvSpPr>
          <p:nvPr/>
        </p:nvSpPr>
        <p:spPr>
          <a:xfrm>
            <a:off x="1919536" y="480448"/>
            <a:ext cx="8642350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Vývoj pevniny a litosférické desky</a:t>
            </a: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582E476F-A77B-48B7-92F7-5C4241455B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18782" y="3645024"/>
            <a:ext cx="2459038" cy="850900"/>
          </a:xfrm>
          <a:solidFill>
            <a:schemeClr val="accent1"/>
          </a:solidFill>
        </p:spPr>
        <p:txBody>
          <a:bodyPr/>
          <a:lstStyle/>
          <a:p>
            <a:pPr eaLnBrk="1" hangingPunct="1">
              <a:defRPr/>
            </a:pP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Pangea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F72B79C9-6AA7-40DD-B361-42EA5EB093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6328" y="1326264"/>
            <a:ext cx="5239632" cy="5249162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cs-CZ" altLang="cs-CZ" sz="4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Laurasie</a:t>
            </a:r>
            <a:endParaRPr lang="cs-CZ" altLang="cs-CZ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lvl="1" indent="0" eaLnBrk="1" hangingPunct="1">
              <a:buNone/>
            </a:pPr>
            <a:r>
              <a:rPr lang="cs-CZ" altLang="cs-CZ" sz="2800" dirty="0"/>
              <a:t>Severní část Pangey</a:t>
            </a:r>
          </a:p>
          <a:p>
            <a:pPr marL="457200" lvl="1" indent="0" eaLnBrk="1" hangingPunct="1">
              <a:buNone/>
            </a:pPr>
            <a:r>
              <a:rPr lang="cs-CZ" altLang="cs-CZ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Zahrnovala území</a:t>
            </a:r>
            <a:r>
              <a:rPr lang="cs-CZ" altLang="cs-CZ" sz="2800" b="1" dirty="0"/>
              <a:t>: </a:t>
            </a:r>
            <a:r>
              <a:rPr lang="cs-CZ" altLang="cs-CZ" sz="2800" dirty="0"/>
              <a:t>Severní Ameriky, Evropy a velké části Asie.</a:t>
            </a:r>
          </a:p>
          <a:p>
            <a:pPr marL="0" indent="0" eaLnBrk="1" hangingPunct="1">
              <a:buNone/>
            </a:pPr>
            <a:r>
              <a:rPr lang="cs-CZ" altLang="cs-CZ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Gondwana</a:t>
            </a:r>
            <a:endParaRPr lang="cs-CZ" altLang="cs-CZ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lvl="1" indent="0" eaLnBrk="1" hangingPunct="1">
              <a:buNone/>
            </a:pPr>
            <a:r>
              <a:rPr lang="cs-CZ" altLang="cs-CZ" sz="2800" dirty="0"/>
              <a:t>Jižní část Pangey</a:t>
            </a:r>
          </a:p>
          <a:p>
            <a:pPr marL="457200" lvl="1" indent="0" eaLnBrk="1" hangingPunct="1">
              <a:buNone/>
            </a:pPr>
            <a:r>
              <a:rPr lang="cs-CZ" altLang="cs-CZ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Zahrnovala území</a:t>
            </a:r>
            <a:r>
              <a:rPr lang="cs-CZ" altLang="cs-CZ" sz="2800" b="1" dirty="0"/>
              <a:t>: </a:t>
            </a:r>
            <a:r>
              <a:rPr lang="cs-CZ" altLang="cs-CZ" sz="2800" dirty="0"/>
              <a:t>Jižní Ameriky, Afriky, Antarktidy, Austrálie a území dnešní Indie a Arabského poloostrova.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E17547F-D034-46DF-98AF-830FF6CCC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5949951"/>
            <a:ext cx="7993063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cs-CZ" altLang="cs-CZ" sz="1400"/>
          </a:p>
        </p:txBody>
      </p:sp>
      <p:pic>
        <p:nvPicPr>
          <p:cNvPr id="5122" name="Picture 2" descr="Výsledek obrázku pro litosfera">
            <a:extLst>
              <a:ext uri="{FF2B5EF4-FFF2-40B4-BE49-F238E27FC236}">
                <a16:creationId xmlns:a16="http://schemas.microsoft.com/office/drawing/2014/main" id="{6E96ED2A-B64A-45E8-8572-647DA0E9B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153120"/>
            <a:ext cx="5670798" cy="672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>
            <a:extLst>
              <a:ext uri="{FF2B5EF4-FFF2-40B4-BE49-F238E27FC236}">
                <a16:creationId xmlns:a16="http://schemas.microsoft.com/office/drawing/2014/main" id="{1A944978-D644-4C58-872A-37AFF805BB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6328" y="351722"/>
            <a:ext cx="6319752" cy="8509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Laurasie a Gondwana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6">
            <a:extLst>
              <a:ext uri="{FF2B5EF4-FFF2-40B4-BE49-F238E27FC236}">
                <a16:creationId xmlns:a16="http://schemas.microsoft.com/office/drawing/2014/main" id="{5B367C9B-8119-4F0C-B8EA-D994D5BFC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790" y="708274"/>
            <a:ext cx="8048122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B64F09-1895-43E9-A8BC-186F7D5BE929}"/>
              </a:ext>
            </a:extLst>
          </p:cNvPr>
          <p:cNvSpPr txBox="1">
            <a:spLocks noChangeArrowheads="1"/>
          </p:cNvSpPr>
          <p:nvPr/>
        </p:nvSpPr>
        <p:spPr>
          <a:xfrm>
            <a:off x="335360" y="404664"/>
            <a:ext cx="5619827" cy="9286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altLang="cs-CZ" sz="4400" b="1" dirty="0">
                <a:latin typeface="Arial" panose="020B0604020202020204" pitchFamily="34" charset="0"/>
                <a:cs typeface="Arial" panose="020B0604020202020204" pitchFamily="34" charset="0"/>
              </a:rPr>
              <a:t>Litosférické desky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D5354C-D15F-4D6A-9D06-ABC0C1239968}"/>
              </a:ext>
            </a:extLst>
          </p:cNvPr>
          <p:cNvSpPr txBox="1">
            <a:spLocks noChangeArrowheads="1"/>
          </p:cNvSpPr>
          <p:nvPr/>
        </p:nvSpPr>
        <p:spPr>
          <a:xfrm>
            <a:off x="370782" y="1352347"/>
            <a:ext cx="3588804" cy="55475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Zemská kůra spolu </a:t>
            </a:r>
            <a:b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vrchním zemským pláštěm (až 150 km);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Malé a velké;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Velké jsou Pacifická, Euroasijská, Africká;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Malé jsou Karibská, Arabská;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střetu desek dochází </a:t>
            </a:r>
            <a:b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zemětřesení </a:t>
            </a:r>
            <a:b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sopečné činnosti;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2" name="Rectangle 74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153" name="Freeform: Shape 76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9" name="Freeform: Shape 78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4E265A6-0248-451F-AD86-D6C8ECBC63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6721" y="1190900"/>
            <a:ext cx="3715372" cy="5400600"/>
          </a:xfrm>
          <a:solidFill>
            <a:schemeClr val="bg1"/>
          </a:solidFill>
        </p:spPr>
        <p:txBody>
          <a:bodyPr anchor="t"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Litosférické desky stále pohybují;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Jejich pohyb způsobuje žhavé nitro Země;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Středo</a:t>
            </a:r>
            <a:r>
              <a:rPr lang="ru-RU" alt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alt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oceánské hřbety </a:t>
            </a:r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alt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místa, kde zemská kůra vzniká;</a:t>
            </a: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Hlubokomořské příkopy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místa, kde zemská kůra zaniká;</a:t>
            </a: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V zemském plášti dochází neustále ke koloběhu /vznik a zánik/.</a:t>
            </a:r>
          </a:p>
        </p:txBody>
      </p:sp>
      <p:sp>
        <p:nvSpPr>
          <p:cNvPr id="6149" name="TextovéPole 1">
            <a:extLst>
              <a:ext uri="{FF2B5EF4-FFF2-40B4-BE49-F238E27FC236}">
                <a16:creationId xmlns:a16="http://schemas.microsoft.com/office/drawing/2014/main" id="{321E8B2E-E3EB-4225-95F2-25DAE7E19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040" y="6148123"/>
            <a:ext cx="33970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cs-CZ" altLang="cs-CZ" i="1" dirty="0"/>
              <a:t>Vznik a zánik zemské kůry</a:t>
            </a:r>
          </a:p>
        </p:txBody>
      </p:sp>
      <p:pic>
        <p:nvPicPr>
          <p:cNvPr id="3074" name="Picture 2" descr="Výsledek obrázku pro litosfera">
            <a:extLst>
              <a:ext uri="{FF2B5EF4-FFF2-40B4-BE49-F238E27FC236}">
                <a16:creationId xmlns:a16="http://schemas.microsoft.com/office/drawing/2014/main" id="{3E13DC04-A488-4AB1-815B-CC8DF25C5D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" r="28159"/>
          <a:stretch/>
        </p:blipFill>
        <p:spPr bwMode="auto">
          <a:xfrm>
            <a:off x="4290064" y="958087"/>
            <a:ext cx="7788339" cy="494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>
            <a:extLst>
              <a:ext uri="{FF2B5EF4-FFF2-40B4-BE49-F238E27FC236}">
                <a16:creationId xmlns:a16="http://schemas.microsoft.com/office/drawing/2014/main" id="{27D41C7E-1504-4E34-947B-6517D181E9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893" y="138080"/>
            <a:ext cx="7511599" cy="1071108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Pohybující se kontinenty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5900</TotalTime>
  <Words>712</Words>
  <Application>Microsoft Office PowerPoint</Application>
  <PresentationFormat>Širokoúhlá obrazovka</PresentationFormat>
  <Paragraphs>95</Paragraphs>
  <Slides>18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Default Design</vt:lpstr>
      <vt:lpstr>Chart</vt:lpstr>
      <vt:lpstr>Graf</vt:lpstr>
      <vt:lpstr>DO NITRA ZEMĚ, PO ČEM CHODÍME? Zemská stavba = jako vrstvy cibule = jako vrstvy vejce </vt:lpstr>
      <vt:lpstr>Jaká je tloušťka zemské kůry oproti ostatním obalům?</vt:lpstr>
      <vt:lpstr>JÁDRO</vt:lpstr>
      <vt:lpstr>PLÁŠŤ</vt:lpstr>
      <vt:lpstr>ZEMSKÁ  KŮRA</vt:lpstr>
      <vt:lpstr>Pangea</vt:lpstr>
      <vt:lpstr>Laurasie a Gondwana</vt:lpstr>
      <vt:lpstr>Prezentace aplikace PowerPoint</vt:lpstr>
      <vt:lpstr>Pohybující se kontinenty</vt:lpstr>
      <vt:lpstr>Pohyby desek /oceánských a pevninských/</vt:lpstr>
      <vt:lpstr>Důsledky pohybů desek</vt:lpstr>
      <vt:lpstr>Pacifická lit. deska „Ohnivý kruh“</vt:lpstr>
      <vt:lpstr>Horké  skvrny</vt:lpstr>
      <vt:lpstr>PEVNINY A OCEÁNY NA ZEMI</vt:lpstr>
      <vt:lpstr>Pevniny a oceány na Zemi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NITRA ZEMĚ, PO ČEM CHODÍME? Zemská stavba = jako vrstvy cibule = jako vrstvy vejce </dc:title>
  <dc:creator>petr coufal</dc:creator>
  <cp:lastModifiedBy>Coufal Petr</cp:lastModifiedBy>
  <cp:revision>1</cp:revision>
  <dcterms:created xsi:type="dcterms:W3CDTF">2020-08-30T10:13:17Z</dcterms:created>
  <dcterms:modified xsi:type="dcterms:W3CDTF">2022-11-20T17:15:58Z</dcterms:modified>
</cp:coreProperties>
</file>