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849AF-FBB8-4F20-8420-F6EDD01E9AAC}" v="36" dt="2023-04-02T11:10:19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E36849AF-FBB8-4F20-8420-F6EDD01E9AAC}"/>
    <pc:docChg chg="undo custSel modSld">
      <pc:chgData name="Coufal Petr" userId="76484aeb-9507-44c9-a583-612a370dac90" providerId="ADAL" clId="{E36849AF-FBB8-4F20-8420-F6EDD01E9AAC}" dt="2023-04-02T11:21:56.447" v="239" actId="113"/>
      <pc:docMkLst>
        <pc:docMk/>
      </pc:docMkLst>
      <pc:sldChg chg="modSp mod">
        <pc:chgData name="Coufal Petr" userId="76484aeb-9507-44c9-a583-612a370dac90" providerId="ADAL" clId="{E36849AF-FBB8-4F20-8420-F6EDD01E9AAC}" dt="2023-03-20T21:40:22.274" v="81" actId="1076"/>
        <pc:sldMkLst>
          <pc:docMk/>
          <pc:sldMk cId="2870316924" sldId="256"/>
        </pc:sldMkLst>
        <pc:spChg chg="mod">
          <ac:chgData name="Coufal Petr" userId="76484aeb-9507-44c9-a583-612a370dac90" providerId="ADAL" clId="{E36849AF-FBB8-4F20-8420-F6EDD01E9AAC}" dt="2023-03-20T21:40:22.274" v="81" actId="1076"/>
          <ac:spMkLst>
            <pc:docMk/>
            <pc:sldMk cId="2870316924" sldId="256"/>
            <ac:spMk id="3" creationId="{4EF79618-CBE2-4644-AF2A-B18B3B11A0BE}"/>
          </ac:spMkLst>
        </pc:spChg>
      </pc:sldChg>
      <pc:sldChg chg="modSp mod">
        <pc:chgData name="Coufal Petr" userId="76484aeb-9507-44c9-a583-612a370dac90" providerId="ADAL" clId="{E36849AF-FBB8-4F20-8420-F6EDD01E9AAC}" dt="2023-03-20T21:40:09.194" v="76" actId="1076"/>
        <pc:sldMkLst>
          <pc:docMk/>
          <pc:sldMk cId="543713516" sldId="257"/>
        </pc:sldMkLst>
        <pc:spChg chg="mod">
          <ac:chgData name="Coufal Petr" userId="76484aeb-9507-44c9-a583-612a370dac90" providerId="ADAL" clId="{E36849AF-FBB8-4F20-8420-F6EDD01E9AAC}" dt="2023-03-20T21:39:58.935" v="75" actId="1076"/>
          <ac:spMkLst>
            <pc:docMk/>
            <pc:sldMk cId="543713516" sldId="257"/>
            <ac:spMk id="4" creationId="{07722528-4C9A-4D1F-96FD-B4A2A9ABC0A5}"/>
          </ac:spMkLst>
        </pc:spChg>
        <pc:spChg chg="mod">
          <ac:chgData name="Coufal Petr" userId="76484aeb-9507-44c9-a583-612a370dac90" providerId="ADAL" clId="{E36849AF-FBB8-4F20-8420-F6EDD01E9AAC}" dt="2023-03-20T21:39:51.451" v="74" actId="27636"/>
          <ac:spMkLst>
            <pc:docMk/>
            <pc:sldMk cId="543713516" sldId="257"/>
            <ac:spMk id="6" creationId="{0CE09B3B-1A7B-44ED-8AF2-34740B14CF4A}"/>
          </ac:spMkLst>
        </pc:spChg>
        <pc:picChg chg="mod">
          <ac:chgData name="Coufal Petr" userId="76484aeb-9507-44c9-a583-612a370dac90" providerId="ADAL" clId="{E36849AF-FBB8-4F20-8420-F6EDD01E9AAC}" dt="2023-03-20T21:40:09.194" v="76" actId="1076"/>
          <ac:picMkLst>
            <pc:docMk/>
            <pc:sldMk cId="543713516" sldId="257"/>
            <ac:picMk id="2054" creationId="{DE803920-6929-48E0-9DEB-8A9B15CDB999}"/>
          </ac:picMkLst>
        </pc:picChg>
      </pc:sldChg>
      <pc:sldChg chg="addSp delSp modSp mod">
        <pc:chgData name="Coufal Petr" userId="76484aeb-9507-44c9-a583-612a370dac90" providerId="ADAL" clId="{E36849AF-FBB8-4F20-8420-F6EDD01E9AAC}" dt="2023-03-20T21:44:16.210" v="107" actId="1076"/>
        <pc:sldMkLst>
          <pc:docMk/>
          <pc:sldMk cId="3189869280" sldId="259"/>
        </pc:sldMkLst>
        <pc:spChg chg="del">
          <ac:chgData name="Coufal Petr" userId="76484aeb-9507-44c9-a583-612a370dac90" providerId="ADAL" clId="{E36849AF-FBB8-4F20-8420-F6EDD01E9AAC}" dt="2023-03-20T21:43:55.692" v="99" actId="478"/>
          <ac:spMkLst>
            <pc:docMk/>
            <pc:sldMk cId="3189869280" sldId="259"/>
            <ac:spMk id="8" creationId="{417D87DC-AC4F-4528-8D7D-87F4E7C09987}"/>
          </ac:spMkLst>
        </pc:spChg>
        <pc:spChg chg="del">
          <ac:chgData name="Coufal Petr" userId="76484aeb-9507-44c9-a583-612a370dac90" providerId="ADAL" clId="{E36849AF-FBB8-4F20-8420-F6EDD01E9AAC}" dt="2023-03-20T21:43:51.480" v="98" actId="478"/>
          <ac:spMkLst>
            <pc:docMk/>
            <pc:sldMk cId="3189869280" sldId="259"/>
            <ac:spMk id="9" creationId="{39F9746B-C3A1-4BA1-9196-938C5737AFB2}"/>
          </ac:spMkLst>
        </pc:spChg>
        <pc:spChg chg="del mod">
          <ac:chgData name="Coufal Petr" userId="76484aeb-9507-44c9-a583-612a370dac90" providerId="ADAL" clId="{E36849AF-FBB8-4F20-8420-F6EDD01E9AAC}" dt="2023-03-20T21:43:55.692" v="99" actId="478"/>
          <ac:spMkLst>
            <pc:docMk/>
            <pc:sldMk cId="3189869280" sldId="259"/>
            <ac:spMk id="10" creationId="{53472199-B40F-4C4D-891E-59ED42AF95D5}"/>
          </ac:spMkLst>
        </pc:spChg>
        <pc:spChg chg="del">
          <ac:chgData name="Coufal Petr" userId="76484aeb-9507-44c9-a583-612a370dac90" providerId="ADAL" clId="{E36849AF-FBB8-4F20-8420-F6EDD01E9AAC}" dt="2023-03-20T21:43:51.480" v="98" actId="478"/>
          <ac:spMkLst>
            <pc:docMk/>
            <pc:sldMk cId="3189869280" sldId="259"/>
            <ac:spMk id="11" creationId="{E25DE4EA-E75C-4DBB-B60C-9574FF9FB855}"/>
          </ac:spMkLst>
        </pc:spChg>
        <pc:spChg chg="del">
          <ac:chgData name="Coufal Petr" userId="76484aeb-9507-44c9-a583-612a370dac90" providerId="ADAL" clId="{E36849AF-FBB8-4F20-8420-F6EDD01E9AAC}" dt="2023-03-20T21:43:51.480" v="98" actId="478"/>
          <ac:spMkLst>
            <pc:docMk/>
            <pc:sldMk cId="3189869280" sldId="259"/>
            <ac:spMk id="12" creationId="{8C012D29-7889-4AEF-90F7-19E42C6FC3A2}"/>
          </ac:spMkLst>
        </pc:spChg>
        <pc:spChg chg="del">
          <ac:chgData name="Coufal Petr" userId="76484aeb-9507-44c9-a583-612a370dac90" providerId="ADAL" clId="{E36849AF-FBB8-4F20-8420-F6EDD01E9AAC}" dt="2023-03-20T21:43:51.480" v="98" actId="478"/>
          <ac:spMkLst>
            <pc:docMk/>
            <pc:sldMk cId="3189869280" sldId="259"/>
            <ac:spMk id="13" creationId="{14D6D5B0-9218-4EF5-84AC-CDB387786DC3}"/>
          </ac:spMkLst>
        </pc:spChg>
        <pc:spChg chg="del">
          <ac:chgData name="Coufal Petr" userId="76484aeb-9507-44c9-a583-612a370dac90" providerId="ADAL" clId="{E36849AF-FBB8-4F20-8420-F6EDD01E9AAC}" dt="2023-03-20T21:43:51.480" v="98" actId="478"/>
          <ac:spMkLst>
            <pc:docMk/>
            <pc:sldMk cId="3189869280" sldId="259"/>
            <ac:spMk id="14" creationId="{652A15D5-9AE8-4FD0-8D0F-D9E61E72E538}"/>
          </ac:spMkLst>
        </pc:spChg>
        <pc:spChg chg="del">
          <ac:chgData name="Coufal Petr" userId="76484aeb-9507-44c9-a583-612a370dac90" providerId="ADAL" clId="{E36849AF-FBB8-4F20-8420-F6EDD01E9AAC}" dt="2023-03-20T21:43:51.480" v="98" actId="478"/>
          <ac:spMkLst>
            <pc:docMk/>
            <pc:sldMk cId="3189869280" sldId="259"/>
            <ac:spMk id="15" creationId="{F69FD164-68E1-48E3-9761-3C6EC093E3EA}"/>
          </ac:spMkLst>
        </pc:spChg>
        <pc:spChg chg="del">
          <ac:chgData name="Coufal Petr" userId="76484aeb-9507-44c9-a583-612a370dac90" providerId="ADAL" clId="{E36849AF-FBB8-4F20-8420-F6EDD01E9AAC}" dt="2023-03-20T21:43:51.480" v="98" actId="478"/>
          <ac:spMkLst>
            <pc:docMk/>
            <pc:sldMk cId="3189869280" sldId="259"/>
            <ac:spMk id="16" creationId="{70DBA3AB-6FEB-4F28-AC59-97C1B81C1376}"/>
          </ac:spMkLst>
        </pc:spChg>
        <pc:spChg chg="mod">
          <ac:chgData name="Coufal Petr" userId="76484aeb-9507-44c9-a583-612a370dac90" providerId="ADAL" clId="{E36849AF-FBB8-4F20-8420-F6EDD01E9AAC}" dt="2023-03-20T21:41:31.005" v="96" actId="1076"/>
          <ac:spMkLst>
            <pc:docMk/>
            <pc:sldMk cId="3189869280" sldId="259"/>
            <ac:spMk id="17" creationId="{8204E256-C554-4895-8236-1D5F05EE6135}"/>
          </ac:spMkLst>
        </pc:spChg>
        <pc:spChg chg="mod">
          <ac:chgData name="Coufal Petr" userId="76484aeb-9507-44c9-a583-612a370dac90" providerId="ADAL" clId="{E36849AF-FBB8-4F20-8420-F6EDD01E9AAC}" dt="2023-03-20T21:41:37.011" v="97" actId="1076"/>
          <ac:spMkLst>
            <pc:docMk/>
            <pc:sldMk cId="3189869280" sldId="259"/>
            <ac:spMk id="24" creationId="{DD4B2ADA-0989-41CC-80A4-34FD71C57B11}"/>
          </ac:spMkLst>
        </pc:spChg>
        <pc:picChg chg="mod">
          <ac:chgData name="Coufal Petr" userId="76484aeb-9507-44c9-a583-612a370dac90" providerId="ADAL" clId="{E36849AF-FBB8-4F20-8420-F6EDD01E9AAC}" dt="2023-03-20T21:44:12.350" v="106" actId="166"/>
          <ac:picMkLst>
            <pc:docMk/>
            <pc:sldMk cId="3189869280" sldId="259"/>
            <ac:picMk id="25" creationId="{DE441577-45C4-4CF5-A2B3-2E75BE6B19DA}"/>
          </ac:picMkLst>
        </pc:picChg>
        <pc:picChg chg="mod">
          <ac:chgData name="Coufal Petr" userId="76484aeb-9507-44c9-a583-612a370dac90" providerId="ADAL" clId="{E36849AF-FBB8-4F20-8420-F6EDD01E9AAC}" dt="2023-03-20T21:44:10.078" v="105" actId="166"/>
          <ac:picMkLst>
            <pc:docMk/>
            <pc:sldMk cId="3189869280" sldId="259"/>
            <ac:picMk id="26" creationId="{00AF36DA-89A8-4EE6-8C6F-7B636D349910}"/>
          </ac:picMkLst>
        </pc:picChg>
        <pc:picChg chg="add mod">
          <ac:chgData name="Coufal Petr" userId="76484aeb-9507-44c9-a583-612a370dac90" providerId="ADAL" clId="{E36849AF-FBB8-4F20-8420-F6EDD01E9AAC}" dt="2023-03-20T21:44:16.210" v="107" actId="1076"/>
          <ac:picMkLst>
            <pc:docMk/>
            <pc:sldMk cId="3189869280" sldId="259"/>
            <ac:picMk id="1026" creationId="{E3036EDC-E93A-C5C7-000F-32D206B65DB5}"/>
          </ac:picMkLst>
        </pc:picChg>
      </pc:sldChg>
      <pc:sldChg chg="addSp delSp modSp mod">
        <pc:chgData name="Coufal Petr" userId="76484aeb-9507-44c9-a583-612a370dac90" providerId="ADAL" clId="{E36849AF-FBB8-4F20-8420-F6EDD01E9AAC}" dt="2023-04-02T11:06:08.259" v="212" actId="1076"/>
        <pc:sldMkLst>
          <pc:docMk/>
          <pc:sldMk cId="3659313561" sldId="260"/>
        </pc:sldMkLst>
        <pc:spChg chg="mod">
          <ac:chgData name="Coufal Petr" userId="76484aeb-9507-44c9-a583-612a370dac90" providerId="ADAL" clId="{E36849AF-FBB8-4F20-8420-F6EDD01E9AAC}" dt="2023-04-02T11:06:08.259" v="212" actId="1076"/>
          <ac:spMkLst>
            <pc:docMk/>
            <pc:sldMk cId="3659313561" sldId="260"/>
            <ac:spMk id="2" creationId="{DAE14B1F-2371-4E75-AF75-F8869DBE82A2}"/>
          </ac:spMkLst>
        </pc:spChg>
        <pc:spChg chg="mod">
          <ac:chgData name="Coufal Petr" userId="76484aeb-9507-44c9-a583-612a370dac90" providerId="ADAL" clId="{E36849AF-FBB8-4F20-8420-F6EDD01E9AAC}" dt="2023-04-02T11:00:59.123" v="185" actId="1076"/>
          <ac:spMkLst>
            <pc:docMk/>
            <pc:sldMk cId="3659313561" sldId="260"/>
            <ac:spMk id="3" creationId="{7785D318-360D-4AB0-AF8A-A724725948B8}"/>
          </ac:spMkLst>
        </pc:spChg>
        <pc:picChg chg="del mod">
          <ac:chgData name="Coufal Petr" userId="76484aeb-9507-44c9-a583-612a370dac90" providerId="ADAL" clId="{E36849AF-FBB8-4F20-8420-F6EDD01E9AAC}" dt="2023-04-02T11:00:15.399" v="178" actId="478"/>
          <ac:picMkLst>
            <pc:docMk/>
            <pc:sldMk cId="3659313561" sldId="260"/>
            <ac:picMk id="5" creationId="{EB56B66A-26D8-43C7-88E1-10C53492A510}"/>
          </ac:picMkLst>
        </pc:picChg>
        <pc:picChg chg="add del">
          <ac:chgData name="Coufal Petr" userId="76484aeb-9507-44c9-a583-612a370dac90" providerId="ADAL" clId="{E36849AF-FBB8-4F20-8420-F6EDD01E9AAC}" dt="2023-04-02T10:54:46.841" v="146" actId="478"/>
          <ac:picMkLst>
            <pc:docMk/>
            <pc:sldMk cId="3659313561" sldId="260"/>
            <ac:picMk id="1026" creationId="{B123D7B3-AACE-7CF1-2707-AF96BB820765}"/>
          </ac:picMkLst>
        </pc:picChg>
        <pc:picChg chg="add mod">
          <ac:chgData name="Coufal Petr" userId="76484aeb-9507-44c9-a583-612a370dac90" providerId="ADAL" clId="{E36849AF-FBB8-4F20-8420-F6EDD01E9AAC}" dt="2023-04-02T11:00:29.288" v="183" actId="1076"/>
          <ac:picMkLst>
            <pc:docMk/>
            <pc:sldMk cId="3659313561" sldId="260"/>
            <ac:picMk id="1028" creationId="{E17CF7BC-FCDD-28BE-F79B-3756E9E8498F}"/>
          </ac:picMkLst>
        </pc:picChg>
      </pc:sldChg>
      <pc:sldChg chg="modSp mod">
        <pc:chgData name="Coufal Petr" userId="76484aeb-9507-44c9-a583-612a370dac90" providerId="ADAL" clId="{E36849AF-FBB8-4F20-8420-F6EDD01E9AAC}" dt="2023-04-02T11:04:26.887" v="193" actId="1076"/>
        <pc:sldMkLst>
          <pc:docMk/>
          <pc:sldMk cId="3507947437" sldId="261"/>
        </pc:sldMkLst>
        <pc:spChg chg="mod">
          <ac:chgData name="Coufal Petr" userId="76484aeb-9507-44c9-a583-612a370dac90" providerId="ADAL" clId="{E36849AF-FBB8-4F20-8420-F6EDD01E9AAC}" dt="2023-04-02T11:04:26.887" v="193" actId="1076"/>
          <ac:spMkLst>
            <pc:docMk/>
            <pc:sldMk cId="3507947437" sldId="261"/>
            <ac:spMk id="2" creationId="{DAE14B1F-2371-4E75-AF75-F8869DBE82A2}"/>
          </ac:spMkLst>
        </pc:spChg>
        <pc:spChg chg="mod">
          <ac:chgData name="Coufal Petr" userId="76484aeb-9507-44c9-a583-612a370dac90" providerId="ADAL" clId="{E36849AF-FBB8-4F20-8420-F6EDD01E9AAC}" dt="2023-04-02T11:03:07.289" v="187" actId="14100"/>
          <ac:spMkLst>
            <pc:docMk/>
            <pc:sldMk cId="3507947437" sldId="261"/>
            <ac:spMk id="3" creationId="{7785D318-360D-4AB0-AF8A-A724725948B8}"/>
          </ac:spMkLst>
        </pc:spChg>
        <pc:picChg chg="mod">
          <ac:chgData name="Coufal Petr" userId="76484aeb-9507-44c9-a583-612a370dac90" providerId="ADAL" clId="{E36849AF-FBB8-4F20-8420-F6EDD01E9AAC}" dt="2023-04-02T11:04:12.741" v="191" actId="1076"/>
          <ac:picMkLst>
            <pc:docMk/>
            <pc:sldMk cId="3507947437" sldId="261"/>
            <ac:picMk id="5122" creationId="{96082631-99A2-4F8B-88A1-A8058A7833AA}"/>
          </ac:picMkLst>
        </pc:picChg>
        <pc:picChg chg="mod">
          <ac:chgData name="Coufal Petr" userId="76484aeb-9507-44c9-a583-612a370dac90" providerId="ADAL" clId="{E36849AF-FBB8-4F20-8420-F6EDD01E9AAC}" dt="2023-04-02T11:04:12.741" v="191" actId="1076"/>
          <ac:picMkLst>
            <pc:docMk/>
            <pc:sldMk cId="3507947437" sldId="261"/>
            <ac:picMk id="5124" creationId="{724B34D1-BE14-4031-8ADF-183D966F6542}"/>
          </ac:picMkLst>
        </pc:picChg>
        <pc:picChg chg="mod">
          <ac:chgData name="Coufal Petr" userId="76484aeb-9507-44c9-a583-612a370dac90" providerId="ADAL" clId="{E36849AF-FBB8-4F20-8420-F6EDD01E9AAC}" dt="2023-04-02T11:04:12.741" v="191" actId="1076"/>
          <ac:picMkLst>
            <pc:docMk/>
            <pc:sldMk cId="3507947437" sldId="261"/>
            <ac:picMk id="5126" creationId="{15A8A5C1-DC01-49CB-8636-4F8FC60460A2}"/>
          </ac:picMkLst>
        </pc:picChg>
      </pc:sldChg>
      <pc:sldChg chg="addSp delSp modSp mod setBg setClrOvrMap">
        <pc:chgData name="Coufal Petr" userId="76484aeb-9507-44c9-a583-612a370dac90" providerId="ADAL" clId="{E36849AF-FBB8-4F20-8420-F6EDD01E9AAC}" dt="2023-04-02T11:05:24.782" v="200" actId="207"/>
        <pc:sldMkLst>
          <pc:docMk/>
          <pc:sldMk cId="4128787271" sldId="262"/>
        </pc:sldMkLst>
        <pc:spChg chg="mod">
          <ac:chgData name="Coufal Petr" userId="76484aeb-9507-44c9-a583-612a370dac90" providerId="ADAL" clId="{E36849AF-FBB8-4F20-8420-F6EDD01E9AAC}" dt="2023-04-02T11:05:24.782" v="200" actId="207"/>
          <ac:spMkLst>
            <pc:docMk/>
            <pc:sldMk cId="4128787271" sldId="262"/>
            <ac:spMk id="2" creationId="{DAE14B1F-2371-4E75-AF75-F8869DBE82A2}"/>
          </ac:spMkLst>
        </pc:spChg>
        <pc:spChg chg="mod ord">
          <ac:chgData name="Coufal Petr" userId="76484aeb-9507-44c9-a583-612a370dac90" providerId="ADAL" clId="{E36849AF-FBB8-4F20-8420-F6EDD01E9AAC}" dt="2023-04-02T11:05:14.714" v="199" actId="14100"/>
          <ac:spMkLst>
            <pc:docMk/>
            <pc:sldMk cId="4128787271" sldId="262"/>
            <ac:spMk id="3" creationId="{7785D318-360D-4AB0-AF8A-A724725948B8}"/>
          </ac:spMkLst>
        </pc:spChg>
        <pc:spChg chg="add del">
          <ac:chgData name="Coufal Petr" userId="76484aeb-9507-44c9-a583-612a370dac90" providerId="ADAL" clId="{E36849AF-FBB8-4F20-8420-F6EDD01E9AAC}" dt="2023-03-20T21:36:59.855" v="26" actId="26606"/>
          <ac:spMkLst>
            <pc:docMk/>
            <pc:sldMk cId="4128787271" sldId="262"/>
            <ac:spMk id="77" creationId="{867D4867-5BA7-4462-B2F6-A23F4A622AA7}"/>
          </ac:spMkLst>
        </pc:spChg>
        <pc:spChg chg="add del">
          <ac:chgData name="Coufal Petr" userId="76484aeb-9507-44c9-a583-612a370dac90" providerId="ADAL" clId="{E36849AF-FBB8-4F20-8420-F6EDD01E9AAC}" dt="2023-03-20T21:36:59.849" v="25" actId="26606"/>
          <ac:spMkLst>
            <pc:docMk/>
            <pc:sldMk cId="4128787271" sldId="262"/>
            <ac:spMk id="7183" creationId="{D2B783EE-0239-4717-BBEA-8C9EAC61C824}"/>
          </ac:spMkLst>
        </pc:spChg>
        <pc:spChg chg="add del">
          <ac:chgData name="Coufal Petr" userId="76484aeb-9507-44c9-a583-612a370dac90" providerId="ADAL" clId="{E36849AF-FBB8-4F20-8420-F6EDD01E9AAC}" dt="2023-03-20T21:36:59.849" v="25" actId="26606"/>
          <ac:spMkLst>
            <pc:docMk/>
            <pc:sldMk cId="4128787271" sldId="262"/>
            <ac:spMk id="7185" creationId="{A7B99495-F43F-4D80-A44F-2CB4764EB90B}"/>
          </ac:spMkLst>
        </pc:spChg>
        <pc:spChg chg="add del">
          <ac:chgData name="Coufal Petr" userId="76484aeb-9507-44c9-a583-612a370dac90" providerId="ADAL" clId="{E36849AF-FBB8-4F20-8420-F6EDD01E9AAC}" dt="2023-03-20T21:36:59.849" v="25" actId="26606"/>
          <ac:spMkLst>
            <pc:docMk/>
            <pc:sldMk cId="4128787271" sldId="262"/>
            <ac:spMk id="7187" creationId="{70BEB1E7-2F88-40BC-B73D-42E5B6F80BFC}"/>
          </ac:spMkLst>
        </pc:spChg>
        <pc:spChg chg="add">
          <ac:chgData name="Coufal Petr" userId="76484aeb-9507-44c9-a583-612a370dac90" providerId="ADAL" clId="{E36849AF-FBB8-4F20-8420-F6EDD01E9AAC}" dt="2023-03-20T21:36:59.855" v="26" actId="26606"/>
          <ac:spMkLst>
            <pc:docMk/>
            <pc:sldMk cId="4128787271" sldId="262"/>
            <ac:spMk id="7189" creationId="{A6604B49-AD5C-4590-B051-06C8222ECD99}"/>
          </ac:spMkLst>
        </pc:spChg>
        <pc:spChg chg="add">
          <ac:chgData name="Coufal Petr" userId="76484aeb-9507-44c9-a583-612a370dac90" providerId="ADAL" clId="{E36849AF-FBB8-4F20-8420-F6EDD01E9AAC}" dt="2023-03-20T21:36:59.855" v="26" actId="26606"/>
          <ac:spMkLst>
            <pc:docMk/>
            <pc:sldMk cId="4128787271" sldId="262"/>
            <ac:spMk id="7190" creationId="{1DC5A442-E2D0-4F6D-894C-999AF89A7310}"/>
          </ac:spMkLst>
        </pc:spChg>
        <pc:spChg chg="add">
          <ac:chgData name="Coufal Petr" userId="76484aeb-9507-44c9-a583-612a370dac90" providerId="ADAL" clId="{E36849AF-FBB8-4F20-8420-F6EDD01E9AAC}" dt="2023-03-20T21:36:59.855" v="26" actId="26606"/>
          <ac:spMkLst>
            <pc:docMk/>
            <pc:sldMk cId="4128787271" sldId="262"/>
            <ac:spMk id="7191" creationId="{0BB19363-8354-4E75-A15C-A08F755171F6}"/>
          </ac:spMkLst>
        </pc:spChg>
        <pc:spChg chg="add">
          <ac:chgData name="Coufal Petr" userId="76484aeb-9507-44c9-a583-612a370dac90" providerId="ADAL" clId="{E36849AF-FBB8-4F20-8420-F6EDD01E9AAC}" dt="2023-03-20T21:36:59.855" v="26" actId="26606"/>
          <ac:spMkLst>
            <pc:docMk/>
            <pc:sldMk cId="4128787271" sldId="262"/>
            <ac:spMk id="7192" creationId="{90464369-70FA-42AF-948F-80664CA7BFE5}"/>
          </ac:spMkLst>
        </pc:spChg>
        <pc:spChg chg="add">
          <ac:chgData name="Coufal Petr" userId="76484aeb-9507-44c9-a583-612a370dac90" providerId="ADAL" clId="{E36849AF-FBB8-4F20-8420-F6EDD01E9AAC}" dt="2023-03-20T21:36:59.855" v="26" actId="26606"/>
          <ac:spMkLst>
            <pc:docMk/>
            <pc:sldMk cId="4128787271" sldId="262"/>
            <ac:spMk id="7193" creationId="{A648176E-454C-437C-B0FC-9B82FCF32B24}"/>
          </ac:spMkLst>
        </pc:spChg>
        <pc:spChg chg="add">
          <ac:chgData name="Coufal Petr" userId="76484aeb-9507-44c9-a583-612a370dac90" providerId="ADAL" clId="{E36849AF-FBB8-4F20-8420-F6EDD01E9AAC}" dt="2023-03-20T21:36:59.855" v="26" actId="26606"/>
          <ac:spMkLst>
            <pc:docMk/>
            <pc:sldMk cId="4128787271" sldId="262"/>
            <ac:spMk id="7194" creationId="{CC552A98-EF7D-4D42-AB69-066B786AB55B}"/>
          </ac:spMkLst>
        </pc:spChg>
        <pc:picChg chg="mod ord">
          <ac:chgData name="Coufal Petr" userId="76484aeb-9507-44c9-a583-612a370dac90" providerId="ADAL" clId="{E36849AF-FBB8-4F20-8420-F6EDD01E9AAC}" dt="2023-03-20T21:39:06.269" v="64" actId="14100"/>
          <ac:picMkLst>
            <pc:docMk/>
            <pc:sldMk cId="4128787271" sldId="262"/>
            <ac:picMk id="7176" creationId="{7527A095-437D-47B1-9F91-360F6DAACEE0}"/>
          </ac:picMkLst>
        </pc:picChg>
        <pc:picChg chg="mod">
          <ac:chgData name="Coufal Petr" userId="76484aeb-9507-44c9-a583-612a370dac90" providerId="ADAL" clId="{E36849AF-FBB8-4F20-8420-F6EDD01E9AAC}" dt="2023-03-20T21:39:13.432" v="66" actId="14100"/>
          <ac:picMkLst>
            <pc:docMk/>
            <pc:sldMk cId="4128787271" sldId="262"/>
            <ac:picMk id="7178" creationId="{681D27A6-54C0-49C9-A276-328090DD10CE}"/>
          </ac:picMkLst>
        </pc:picChg>
      </pc:sldChg>
      <pc:sldChg chg="modSp mod">
        <pc:chgData name="Coufal Petr" userId="76484aeb-9507-44c9-a583-612a370dac90" providerId="ADAL" clId="{E36849AF-FBB8-4F20-8420-F6EDD01E9AAC}" dt="2023-03-20T21:51:56.726" v="131" actId="113"/>
        <pc:sldMkLst>
          <pc:docMk/>
          <pc:sldMk cId="4026315026" sldId="263"/>
        </pc:sldMkLst>
        <pc:spChg chg="mod">
          <ac:chgData name="Coufal Petr" userId="76484aeb-9507-44c9-a583-612a370dac90" providerId="ADAL" clId="{E36849AF-FBB8-4F20-8420-F6EDD01E9AAC}" dt="2023-03-20T21:51:56.726" v="131" actId="113"/>
          <ac:spMkLst>
            <pc:docMk/>
            <pc:sldMk cId="4026315026" sldId="263"/>
            <ac:spMk id="3" creationId="{FB8BC5E9-6D60-4007-8918-EA53604386AB}"/>
          </ac:spMkLst>
        </pc:spChg>
      </pc:sldChg>
      <pc:sldChg chg="modSp mod">
        <pc:chgData name="Coufal Petr" userId="76484aeb-9507-44c9-a583-612a370dac90" providerId="ADAL" clId="{E36849AF-FBB8-4F20-8420-F6EDD01E9AAC}" dt="2023-03-20T21:35:32.999" v="20" actId="207"/>
        <pc:sldMkLst>
          <pc:docMk/>
          <pc:sldMk cId="3203028681" sldId="264"/>
        </pc:sldMkLst>
        <pc:spChg chg="mod">
          <ac:chgData name="Coufal Petr" userId="76484aeb-9507-44c9-a583-612a370dac90" providerId="ADAL" clId="{E36849AF-FBB8-4F20-8420-F6EDD01E9AAC}" dt="2023-03-20T21:34:25.272" v="6" actId="14100"/>
          <ac:spMkLst>
            <pc:docMk/>
            <pc:sldMk cId="3203028681" sldId="264"/>
            <ac:spMk id="2" creationId="{F97E455E-A6E3-4B1A-80FF-8A173459D6CC}"/>
          </ac:spMkLst>
        </pc:spChg>
        <pc:spChg chg="mod">
          <ac:chgData name="Coufal Petr" userId="76484aeb-9507-44c9-a583-612a370dac90" providerId="ADAL" clId="{E36849AF-FBB8-4F20-8420-F6EDD01E9AAC}" dt="2023-03-20T21:35:32.999" v="20" actId="207"/>
          <ac:spMkLst>
            <pc:docMk/>
            <pc:sldMk cId="3203028681" sldId="264"/>
            <ac:spMk id="3" creationId="{4DA19981-A257-4C56-926B-1911AEEFB609}"/>
          </ac:spMkLst>
        </pc:spChg>
      </pc:sldChg>
      <pc:sldChg chg="modSp mod">
        <pc:chgData name="Coufal Petr" userId="76484aeb-9507-44c9-a583-612a370dac90" providerId="ADAL" clId="{E36849AF-FBB8-4F20-8420-F6EDD01E9AAC}" dt="2023-04-02T11:21:56.447" v="239" actId="113"/>
        <pc:sldMkLst>
          <pc:docMk/>
          <pc:sldMk cId="3939362373" sldId="265"/>
        </pc:sldMkLst>
        <pc:spChg chg="mod">
          <ac:chgData name="Coufal Petr" userId="76484aeb-9507-44c9-a583-612a370dac90" providerId="ADAL" clId="{E36849AF-FBB8-4F20-8420-F6EDD01E9AAC}" dt="2023-04-02T11:20:54.805" v="230" actId="14100"/>
          <ac:spMkLst>
            <pc:docMk/>
            <pc:sldMk cId="3939362373" sldId="265"/>
            <ac:spMk id="3" creationId="{2DB511E0-7B9D-4A78-AA80-067FCB0B5F45}"/>
          </ac:spMkLst>
        </pc:spChg>
        <pc:spChg chg="mod">
          <ac:chgData name="Coufal Petr" userId="76484aeb-9507-44c9-a583-612a370dac90" providerId="ADAL" clId="{E36849AF-FBB8-4F20-8420-F6EDD01E9AAC}" dt="2023-04-02T11:21:56.447" v="239" actId="113"/>
          <ac:spMkLst>
            <pc:docMk/>
            <pc:sldMk cId="3939362373" sldId="265"/>
            <ac:spMk id="9" creationId="{4CEFF176-51CC-49E8-841C-804655E0D47E}"/>
          </ac:spMkLst>
        </pc:spChg>
      </pc:sldChg>
      <pc:sldChg chg="modSp mod">
        <pc:chgData name="Coufal Petr" userId="76484aeb-9507-44c9-a583-612a370dac90" providerId="ADAL" clId="{E36849AF-FBB8-4F20-8420-F6EDD01E9AAC}" dt="2023-04-02T11:19:45.721" v="226" actId="1076"/>
        <pc:sldMkLst>
          <pc:docMk/>
          <pc:sldMk cId="1766863432" sldId="266"/>
        </pc:sldMkLst>
        <pc:spChg chg="mod">
          <ac:chgData name="Coufal Petr" userId="76484aeb-9507-44c9-a583-612a370dac90" providerId="ADAL" clId="{E36849AF-FBB8-4F20-8420-F6EDD01E9AAC}" dt="2023-04-02T11:19:13.741" v="220" actId="1076"/>
          <ac:spMkLst>
            <pc:docMk/>
            <pc:sldMk cId="1766863432" sldId="266"/>
            <ac:spMk id="2" creationId="{0C33BF53-9849-400C-8D1B-4E5C648FAD08}"/>
          </ac:spMkLst>
        </pc:spChg>
        <pc:spChg chg="mod">
          <ac:chgData name="Coufal Petr" userId="76484aeb-9507-44c9-a583-612a370dac90" providerId="ADAL" clId="{E36849AF-FBB8-4F20-8420-F6EDD01E9AAC}" dt="2023-04-02T11:18:56.576" v="214" actId="403"/>
          <ac:spMkLst>
            <pc:docMk/>
            <pc:sldMk cId="1766863432" sldId="266"/>
            <ac:spMk id="3" creationId="{DA6C0EFA-B2C6-444E-98D4-5B63BC56E63C}"/>
          </ac:spMkLst>
        </pc:spChg>
        <pc:spChg chg="mod">
          <ac:chgData name="Coufal Petr" userId="76484aeb-9507-44c9-a583-612a370dac90" providerId="ADAL" clId="{E36849AF-FBB8-4F20-8420-F6EDD01E9AAC}" dt="2023-04-02T11:19:45.721" v="226" actId="1076"/>
          <ac:spMkLst>
            <pc:docMk/>
            <pc:sldMk cId="1766863432" sldId="266"/>
            <ac:spMk id="4" creationId="{2FB777EC-FC5A-4BCA-9C53-B643B355E5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84526-EE00-4C0B-9029-5DD880554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3128B2-A5E4-460B-83C2-223782E0C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B80CB6-2922-423A-9CB1-80C84ED9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E1C370-A3E6-41E2-9109-AE002624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94D5A3-762C-46E9-90B3-6E33B3AD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65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0CA3F-6121-4EC0-AAE2-5FE698C6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3D9013-E59E-4681-A14A-B6099593E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A587D3-B7C2-4920-B9FE-A24BF063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5488C-CCC4-4D86-B6B4-339C0D7D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4626AE-1566-4268-B832-9B70ECD6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36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60A14C1-2B64-486B-8A42-B08FA1370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26C9B3-8880-4701-84C9-215B449AC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27FEB4-5286-40FF-8473-E83B0CF5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74D89E-AB81-4364-A142-3A016510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84CAE4-CA68-4A96-8749-F3427A59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73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916B0-9BE3-4D46-A043-2A417640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6AA7B0-B113-4D3B-97A6-96E047FD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EF8620-E2A7-497D-9EB3-A2A7E6CD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447E6C-FA4B-48E1-B5F3-D498972B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E33F78-289A-4045-83AB-8287FBA6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4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87541-E392-4C91-A50E-7FA108C6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1F2A0D-44A6-40E0-90D8-719CB888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C0576D-F003-4405-9515-AA5151BE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BE8C02-B64C-4BF4-B40E-0BD6223C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27DBA6-EF8A-4880-B33B-B0A161DA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76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B06B5-C2C1-443A-8212-6E1F5319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B50C39-CF54-410A-827B-0422D516A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977759-FC70-4B13-9E95-801D63D67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33FCD7-1A4A-428A-9A6D-B3D7EBAF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5012B7-E4F1-4AA4-9D7B-60E07063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2A481A-7A28-4C8A-85D6-110504A9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0F10D-4869-4C98-822A-AB62A17B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12C6CE-349A-4FD0-9870-94AE29451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4267F2-9983-45FF-8070-BF8140D26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AFD128-FB8F-4C72-8249-7F0CD5405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4F7DA6-9F47-4230-BDD2-B24D51FA3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27A018-FF8A-4F88-BB04-90BF9BD3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87C10F-C0C5-4C30-B8DC-7E973E96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6C704B-2409-4571-AE55-BBA35657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68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F5B71-E60A-40C0-A239-1FF7F95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F96AD7-FE8A-40BC-A13D-603AA548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242B73-FD69-44B7-AFEB-CF33B432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AEFA5E-9A74-492B-8E66-B72C1D2E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18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64A2A6-F1EC-47E2-87F2-AAF09DB5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5431AA-0A8E-40AD-9A79-A4A0C456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C31CAA-DF37-44CB-8986-8794442A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7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6E732-C55A-4B06-9322-8BBE7116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E93441-FDFA-4454-9845-5A8F03D76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A39DEC-6FCC-4092-8E49-BB35467CE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0DF95A-2016-42B4-A494-4E94DD29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0DAA3D-532E-4F96-9ECA-71849C38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D43783-3CA4-4C0F-A82D-A0D9BC4F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83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DCF9D-DE3D-445E-87EC-887071B9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1BC64C-E50F-41FD-B594-F4AB61B29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9FE36E-5F5E-4173-8C78-6F421A8DF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B8B2D7-CB6C-4776-B7A7-202A8CDC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29C709-20FA-454B-82F7-04F2F223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64BD3D-E626-4988-8BCA-D8500DE2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07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981F83-F7CD-4B28-8788-F7DE695C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658AC4-23FA-4EF2-B834-68321D6A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D55B8A-996F-46F0-9EC8-FD37B2EC2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170E-549D-4594-80F3-EEA2EAFD3E25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EF6449-4A30-44DD-94C2-4A4F9C637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41EFDC-2E27-4C2B-9E8D-E0461EE45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35BD-4A60-477E-8F57-5A381DF84C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84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1rLFm24HNzs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1rLFm24HNz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b/b8/Soil_profile.svg/800px-Soil_profile.svg.p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Z5rMheOnaec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časné trendy zpracování půdy | AGROjournal.cz">
            <a:extLst>
              <a:ext uri="{FF2B5EF4-FFF2-40B4-BE49-F238E27FC236}">
                <a16:creationId xmlns:a16="http://schemas.microsoft.com/office/drawing/2014/main" id="{73C97CB3-A314-4DE6-84CC-D0F99F558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9091" r="11187" b="-1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E8C58F-166B-405D-98E5-742932D0F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42611"/>
            <a:ext cx="4244406" cy="2177215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altLang="cs-CZ" sz="4200" dirty="0">
                <a:latin typeface="Arial" panose="020B0604020202020204" pitchFamily="34" charset="0"/>
                <a:cs typeface="Arial" panose="020B0604020202020204" pitchFamily="34" charset="0"/>
              </a:rPr>
              <a:t>PŮDA </a:t>
            </a:r>
            <a:br>
              <a:rPr lang="cs-CZ" altLang="cs-CZ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200" dirty="0">
                <a:latin typeface="Arial" panose="020B0604020202020204" pitchFamily="34" charset="0"/>
                <a:cs typeface="Arial" panose="020B0604020202020204" pitchFamily="34" charset="0"/>
              </a:rPr>
              <a:t>neboli</a:t>
            </a:r>
            <a:br>
              <a:rPr lang="en-US" altLang="cs-CZ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200" dirty="0">
                <a:latin typeface="Arial" panose="020B0604020202020204" pitchFamily="34" charset="0"/>
                <a:cs typeface="Arial" panose="020B0604020202020204" pitchFamily="34" charset="0"/>
              </a:rPr>
              <a:t>půdní obal Země</a:t>
            </a:r>
            <a:br>
              <a:rPr lang="cs-CZ" altLang="cs-CZ" sz="4200" dirty="0"/>
            </a:br>
            <a:endParaRPr lang="cs-CZ" sz="4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F79618-CBE2-4644-AF2A-B18B3B11A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676100"/>
            <a:ext cx="3828874" cy="1155525"/>
          </a:xfrm>
        </p:spPr>
        <p:txBody>
          <a:bodyPr anchor="b">
            <a:normAutofit/>
          </a:bodyPr>
          <a:lstStyle/>
          <a:p>
            <a:pPr algn="l"/>
            <a:r>
              <a:rPr lang="cs-CZ" alt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Pedosféra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1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3BF53-9849-400C-8D1B-4E5C648F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50" y="368573"/>
            <a:ext cx="4684185" cy="21026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Desertifikace</a:t>
            </a:r>
            <a:r>
              <a:rPr lang="cs-CZ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příkladem ve světě rozšiřování Sahary (Sahel) nebo vysychání Aralského jezera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6C0EFA-B2C6-444E-98D4-5B63BC56E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713" y="2563777"/>
            <a:ext cx="5477042" cy="409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Proces </a:t>
            </a:r>
            <a:r>
              <a:rPr lang="cs-CZ" sz="3200" b="1" dirty="0"/>
              <a:t>degradace území na pouště a polopouště</a:t>
            </a:r>
            <a:r>
              <a:rPr lang="cs-CZ" sz="32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b="1" dirty="0"/>
              <a:t>Globální klimatické změny </a:t>
            </a:r>
            <a:br>
              <a:rPr lang="cs-CZ" sz="3200" b="1" dirty="0"/>
            </a:br>
            <a:r>
              <a:rPr lang="cs-CZ" sz="3200" dirty="0"/>
              <a:t>(nedostatek srážek, vyšší teplota);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Vliv </a:t>
            </a:r>
            <a:r>
              <a:rPr lang="cs-CZ" sz="3200" b="1" dirty="0"/>
              <a:t>neuvážené lidské činnosti </a:t>
            </a:r>
            <a:r>
              <a:rPr lang="cs-CZ" sz="3200" dirty="0"/>
              <a:t>(kácení lesů, pěstování monokultur, znečišťování). 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Obsah obrázku exteriér, voda, pláž, tráva&#10;&#10;Popis byl vytvořen automaticky">
            <a:extLst>
              <a:ext uri="{FF2B5EF4-FFF2-40B4-BE49-F238E27FC236}">
                <a16:creationId xmlns:a16="http://schemas.microsoft.com/office/drawing/2014/main" id="{49CA1868-BB2F-452F-B591-E17C40E3C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16874" r="2751" b="23370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6" name="Picture 6" descr="TOP 5 Most dangerous places on Earth — Steemit">
            <a:extLst>
              <a:ext uri="{FF2B5EF4-FFF2-40B4-BE49-F238E27FC236}">
                <a16:creationId xmlns:a16="http://schemas.microsoft.com/office/drawing/2014/main" id="{55267413-CCE7-4AF5-A94B-4ADE741AF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2381" r="22313" b="-3288"/>
          <a:stretch/>
        </p:blipFill>
        <p:spPr bwMode="auto">
          <a:xfrm>
            <a:off x="7190585" y="3124783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FB777EC-FC5A-4BCA-9C53-B643B355E560}"/>
              </a:ext>
            </a:extLst>
          </p:cNvPr>
          <p:cNvSpPr/>
          <p:nvPr/>
        </p:nvSpPr>
        <p:spPr>
          <a:xfrm>
            <a:off x="5749788" y="1004395"/>
            <a:ext cx="4855496" cy="83099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Nejmladší poušť světa </a:t>
            </a:r>
            <a:r>
              <a:rPr lang="cs-CZ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Aralkum</a:t>
            </a:r>
            <a:endParaRPr lang="cs-CZ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vysychání Aralského jezera</a:t>
            </a:r>
            <a:endParaRPr lang="cs-CZ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6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0938B5-EC3D-4F54-8D3D-4AD50ECA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47" y="1059366"/>
            <a:ext cx="2899189" cy="4363844"/>
          </a:xfr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Otázky k 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511E0-7B9D-4A78-AA80-067FCB0B5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4065" y="597877"/>
            <a:ext cx="3427283" cy="595239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0"/>
              <a:t>Jak vzniká půda</a:t>
            </a:r>
            <a:r>
              <a:rPr lang="ru-RU" dirty="0"/>
              <a:t>?</a:t>
            </a:r>
          </a:p>
          <a:p>
            <a:pPr marL="514350" indent="-514350">
              <a:buAutoNum type="arabicPeriod"/>
            </a:pPr>
            <a:r>
              <a:rPr lang="cs-CZ" dirty="0"/>
              <a:t>Jaké je složení půdy?</a:t>
            </a:r>
          </a:p>
          <a:p>
            <a:pPr marL="514350" indent="-514350">
              <a:buAutoNum type="arabicPeriod"/>
            </a:pPr>
            <a:r>
              <a:rPr lang="cs-CZ" dirty="0"/>
              <a:t>Napiš jaké znáš druhy půd? Podle čeho rozlišujeme?</a:t>
            </a:r>
          </a:p>
          <a:p>
            <a:pPr marL="514350" indent="-514350">
              <a:buAutoNum type="arabicPeriod"/>
            </a:pPr>
            <a:r>
              <a:rPr lang="cs-CZ" dirty="0"/>
              <a:t>Jaký je význam půdy?</a:t>
            </a:r>
          </a:p>
          <a:p>
            <a:pPr marL="514350" indent="-514350">
              <a:buAutoNum type="arabicPeriod"/>
            </a:pPr>
            <a:r>
              <a:rPr lang="cs-CZ" dirty="0"/>
              <a:t>Čím může člověk půdě škodit?</a:t>
            </a:r>
          </a:p>
          <a:p>
            <a:pPr marL="514350" indent="-514350">
              <a:buAutoNum type="arabicPeriod"/>
            </a:pPr>
            <a:r>
              <a:rPr lang="cs-CZ" dirty="0"/>
              <a:t>Z jakých složek se skládá půda?</a:t>
            </a:r>
          </a:p>
          <a:p>
            <a:pPr marL="514350" indent="-514350">
              <a:buAutoNum type="arabicPeriod"/>
            </a:pPr>
            <a:r>
              <a:rPr lang="cs-CZ" dirty="0"/>
              <a:t>Co je to zvětrávání?</a:t>
            </a:r>
          </a:p>
          <a:p>
            <a:pPr marL="514350" indent="-514350">
              <a:buAutoNum type="arabicPeriod"/>
            </a:pPr>
            <a:r>
              <a:rPr lang="cs-CZ" dirty="0"/>
              <a:t>Co je to humus?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4CEFF176-51CC-49E8-841C-804655E0D47E}"/>
              </a:ext>
            </a:extLst>
          </p:cNvPr>
          <p:cNvSpPr txBox="1">
            <a:spLocks/>
          </p:cNvSpPr>
          <p:nvPr/>
        </p:nvSpPr>
        <p:spPr>
          <a:xfrm>
            <a:off x="8459916" y="597877"/>
            <a:ext cx="3427283" cy="5952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cs-CZ" sz="2600" dirty="0"/>
              <a:t>Co pozorujeme na půdním profilu</a:t>
            </a:r>
            <a:r>
              <a:rPr lang="ru-RU" sz="2600" dirty="0"/>
              <a:t>?</a:t>
            </a:r>
            <a:endParaRPr lang="cs-CZ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cs-CZ" sz="2600" dirty="0"/>
              <a:t>Podle barvy a obsahu humusu rozlišujeme půdní typy, jaké?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cs-CZ" sz="2600" dirty="0"/>
              <a:t>Mezi úrodné půdy zařazujeme jaký druh a typ půdy?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cs-CZ" sz="2600" dirty="0"/>
              <a:t>Proč se v některých oblastech vyskytují půdy úrodné </a:t>
            </a:r>
            <a:br>
              <a:rPr lang="cs-CZ" sz="2600" dirty="0"/>
            </a:br>
            <a:r>
              <a:rPr lang="cs-CZ" sz="2600" dirty="0"/>
              <a:t>a v jiných </a:t>
            </a:r>
            <a:br>
              <a:rPr lang="cs-CZ" sz="2600" dirty="0"/>
            </a:br>
            <a:r>
              <a:rPr lang="cs-CZ" sz="2600" dirty="0"/>
              <a:t>neúrodné?</a:t>
            </a:r>
          </a:p>
        </p:txBody>
      </p:sp>
    </p:spTree>
    <p:extLst>
      <p:ext uri="{BB962C8B-B14F-4D97-AF65-F5344CB8AC3E}">
        <p14:creationId xmlns:p14="http://schemas.microsoft.com/office/powerpoint/2010/main" val="393936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7722528-4C9A-4D1F-96FD-B4A2A9AB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54" y="226019"/>
            <a:ext cx="5915060" cy="8710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Půda a její vznik</a:t>
            </a:r>
          </a:p>
        </p:txBody>
      </p:sp>
      <p:pic>
        <p:nvPicPr>
          <p:cNvPr id="2054" name="Picture 6" descr="Litosféra stavba Země stavba dna oceánů. obsah litosféra stavba ...">
            <a:extLst>
              <a:ext uri="{FF2B5EF4-FFF2-40B4-BE49-F238E27FC236}">
                <a16:creationId xmlns:a16="http://schemas.microsoft.com/office/drawing/2014/main" id="{DE803920-6929-48E0-9DEB-8A9B15CDB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21913" r="11578" b="12857"/>
          <a:stretch/>
        </p:blipFill>
        <p:spPr bwMode="auto">
          <a:xfrm>
            <a:off x="2210927" y="2257712"/>
            <a:ext cx="4811405" cy="26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CE09B3B-1A7B-44ED-8AF2-34740B14C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46" y="1046285"/>
            <a:ext cx="5943168" cy="57237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CO? </a:t>
            </a:r>
            <a:r>
              <a:rPr lang="cs-CZ" sz="2800" dirty="0">
                <a:solidFill>
                  <a:srgbClr val="000000"/>
                </a:solidFill>
              </a:rPr>
              <a:t>Půda je </a:t>
            </a:r>
            <a:r>
              <a:rPr lang="cs-CZ" sz="2800" b="1" u="sng" dirty="0">
                <a:solidFill>
                  <a:srgbClr val="000000"/>
                </a:solidFill>
              </a:rPr>
              <a:t>vrstva zvětralých hornin</a:t>
            </a:r>
            <a:r>
              <a:rPr lang="cs-CZ" sz="2800" dirty="0">
                <a:solidFill>
                  <a:srgbClr val="000000"/>
                </a:solidFill>
              </a:rPr>
              <a:t>;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KDE? </a:t>
            </a:r>
            <a:r>
              <a:rPr lang="cs-CZ" sz="2800" dirty="0">
                <a:solidFill>
                  <a:srgbClr val="000000"/>
                </a:solidFill>
              </a:rPr>
              <a:t>Nachází se v </a:t>
            </a:r>
            <a:r>
              <a:rPr lang="cs-CZ" sz="2800" b="1" dirty="0">
                <a:solidFill>
                  <a:srgbClr val="000000"/>
                </a:solidFill>
              </a:rPr>
              <a:t>nejsvrchnějších částech litosféry (v zemské kůře)</a:t>
            </a:r>
            <a:r>
              <a:rPr lang="cs-CZ" sz="2800" dirty="0">
                <a:solidFill>
                  <a:srgbClr val="000000"/>
                </a:solidFill>
              </a:rPr>
              <a:t>;</a:t>
            </a:r>
            <a:br>
              <a:rPr lang="cs-CZ" sz="2800" dirty="0">
                <a:solidFill>
                  <a:srgbClr val="000000"/>
                </a:solidFill>
              </a:rPr>
            </a:br>
            <a:endParaRPr lang="cs-CZ" sz="28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0000"/>
              </a:solidFill>
            </a:endParaRPr>
          </a:p>
          <a:p>
            <a:pPr marL="57150"/>
            <a:r>
              <a:rPr lang="cs-CZ" sz="2800" dirty="0">
                <a:solidFill>
                  <a:srgbClr val="000000"/>
                </a:solidFill>
              </a:rPr>
              <a:t>		</a:t>
            </a:r>
            <a:br>
              <a:rPr lang="cs-CZ" sz="2800" dirty="0">
                <a:solidFill>
                  <a:srgbClr val="000000"/>
                </a:solidFill>
              </a:rPr>
            </a:br>
            <a:endParaRPr lang="cs-CZ" sz="28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JAK? </a:t>
            </a:r>
            <a:r>
              <a:rPr lang="cs-CZ" sz="2800" b="1" dirty="0">
                <a:solidFill>
                  <a:srgbClr val="000000"/>
                </a:solidFill>
              </a:rPr>
              <a:t>Vzniká dlouhodobým </a:t>
            </a:r>
            <a:r>
              <a:rPr lang="cs-CZ" sz="2800" b="1" u="sng" dirty="0">
                <a:solidFill>
                  <a:srgbClr val="000000"/>
                </a:solidFill>
              </a:rPr>
              <a:t>zvětráváním</a:t>
            </a:r>
            <a:br>
              <a:rPr lang="cs-CZ" sz="2800" dirty="0">
                <a:solidFill>
                  <a:srgbClr val="000000"/>
                </a:solidFill>
              </a:rPr>
            </a:br>
            <a:r>
              <a:rPr lang="cs-CZ" sz="2800" dirty="0">
                <a:solidFill>
                  <a:srgbClr val="000000"/>
                </a:solidFill>
              </a:rPr>
              <a:t>- </a:t>
            </a:r>
            <a:r>
              <a:rPr lang="cs-CZ" sz="2800" b="1" dirty="0">
                <a:solidFill>
                  <a:srgbClr val="000000"/>
                </a:solidFill>
              </a:rPr>
              <a:t>mechanickým</a:t>
            </a:r>
            <a:r>
              <a:rPr lang="cs-CZ" sz="2800" dirty="0">
                <a:solidFill>
                  <a:srgbClr val="000000"/>
                </a:solidFill>
              </a:rPr>
              <a:t> (voda, teplo, slunce, </a:t>
            </a:r>
            <a:br>
              <a:rPr lang="cs-CZ" sz="2800" dirty="0">
                <a:solidFill>
                  <a:srgbClr val="000000"/>
                </a:solidFill>
              </a:rPr>
            </a:br>
            <a:r>
              <a:rPr lang="cs-CZ" sz="2800" dirty="0">
                <a:solidFill>
                  <a:srgbClr val="000000"/>
                </a:solidFill>
              </a:rPr>
              <a:t>vzduch, vítr);</a:t>
            </a:r>
            <a:br>
              <a:rPr lang="cs-CZ" sz="2800" dirty="0">
                <a:solidFill>
                  <a:srgbClr val="000000"/>
                </a:solidFill>
              </a:rPr>
            </a:br>
            <a:r>
              <a:rPr lang="cs-CZ" sz="2800" dirty="0">
                <a:solidFill>
                  <a:srgbClr val="000000"/>
                </a:solidFill>
              </a:rPr>
              <a:t>- </a:t>
            </a:r>
            <a:r>
              <a:rPr lang="cs-CZ" sz="2800" b="1" dirty="0">
                <a:solidFill>
                  <a:srgbClr val="000000"/>
                </a:solidFill>
              </a:rPr>
              <a:t>chemickým </a:t>
            </a:r>
            <a:r>
              <a:rPr lang="cs-CZ" sz="2800" dirty="0">
                <a:solidFill>
                  <a:srgbClr val="000000"/>
                </a:solidFill>
              </a:rPr>
              <a:t>(voda, teplo, vlhkost);</a:t>
            </a:r>
            <a:br>
              <a:rPr lang="cs-CZ" sz="2800" dirty="0">
                <a:solidFill>
                  <a:srgbClr val="000000"/>
                </a:solidFill>
              </a:rPr>
            </a:br>
            <a:r>
              <a:rPr lang="cs-CZ" sz="2800" dirty="0">
                <a:solidFill>
                  <a:srgbClr val="000000"/>
                </a:solidFill>
              </a:rPr>
              <a:t>- </a:t>
            </a:r>
            <a:r>
              <a:rPr lang="cs-CZ" sz="2800" b="1" dirty="0">
                <a:solidFill>
                  <a:srgbClr val="000000"/>
                </a:solidFill>
              </a:rPr>
              <a:t>biologickým</a:t>
            </a:r>
            <a:r>
              <a:rPr lang="cs-CZ" sz="2800" dirty="0">
                <a:solidFill>
                  <a:srgbClr val="000000"/>
                </a:solidFill>
              </a:rPr>
              <a:t> (působení mikroorganismů, lišejníků, ale i člověka).</a:t>
            </a:r>
          </a:p>
        </p:txBody>
      </p:sp>
      <p:pic>
        <p:nvPicPr>
          <p:cNvPr id="2058" name="Picture 10" descr="Na vzorcích půdních profilů uvidíte, jak půda zadržuje vodu ...">
            <a:extLst>
              <a:ext uri="{FF2B5EF4-FFF2-40B4-BE49-F238E27FC236}">
                <a16:creationId xmlns:a16="http://schemas.microsoft.com/office/drawing/2014/main" id="{E957C6BF-0E05-40A8-9C30-3A6DE9F7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67" y="0"/>
            <a:ext cx="5269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412A026-D4D4-44D1-A24E-CFEFC0CFD558}"/>
              </a:ext>
            </a:extLst>
          </p:cNvPr>
          <p:cNvSpPr/>
          <p:nvPr/>
        </p:nvSpPr>
        <p:spPr>
          <a:xfrm>
            <a:off x="8094984" y="292205"/>
            <a:ext cx="2924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hlinkClick r:id="rId5"/>
              </a:rPr>
              <a:t>Z čeho se skládá půda - 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71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2444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E940EF-FA9F-408C-94BB-8E43CEC2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Zemská kůra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opakování</a:t>
            </a:r>
          </a:p>
        </p:txBody>
      </p:sp>
      <p:pic>
        <p:nvPicPr>
          <p:cNvPr id="3076" name="Picture 4" descr="tc-lit-desky">
            <a:extLst>
              <a:ext uri="{FF2B5EF4-FFF2-40B4-BE49-F238E27FC236}">
                <a16:creationId xmlns:a16="http://schemas.microsoft.com/office/drawing/2014/main" id="{24E484D7-0E68-4C82-94A8-BCC9AFB50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27" b="-2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EE1CC1-5851-4012-87DC-DC5D6F2C5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8424" y="665920"/>
            <a:ext cx="3810545" cy="55261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FFFFFF"/>
                </a:solidFill>
              </a:rPr>
              <a:t>Dělíme na </a:t>
            </a:r>
            <a:r>
              <a:rPr lang="cs-CZ" sz="2800" b="1" dirty="0">
                <a:solidFill>
                  <a:srgbClr val="FFFFFF"/>
                </a:solidFill>
              </a:rPr>
              <a:t>oceánskou</a:t>
            </a:r>
            <a:r>
              <a:rPr lang="cs-CZ" sz="2800" dirty="0">
                <a:solidFill>
                  <a:srgbClr val="FFFFFF"/>
                </a:solidFill>
              </a:rPr>
              <a:t> a tlustší až 100 km  </a:t>
            </a:r>
            <a:r>
              <a:rPr lang="cs-CZ" sz="2800" b="1" dirty="0">
                <a:solidFill>
                  <a:srgbClr val="FFFFFF"/>
                </a:solidFill>
              </a:rPr>
              <a:t>kontinentální kůru</a:t>
            </a:r>
            <a:r>
              <a:rPr lang="cs-CZ" sz="2800" dirty="0">
                <a:solidFill>
                  <a:srgbClr val="FFFFFF"/>
                </a:solidFill>
              </a:rPr>
              <a:t>;</a:t>
            </a:r>
          </a:p>
          <a:p>
            <a:pPr marL="40005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FFFFFF"/>
                </a:solidFill>
              </a:rPr>
              <a:t>Oceánská je tenčí 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(do 10 km);</a:t>
            </a:r>
          </a:p>
          <a:p>
            <a:pPr marL="400050" indent="-3429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FFFFFF"/>
                </a:solidFill>
              </a:rPr>
              <a:t>Litosféra</a:t>
            </a:r>
            <a:r>
              <a:rPr lang="cs-CZ" sz="2800" dirty="0">
                <a:solidFill>
                  <a:srgbClr val="FFFFFF"/>
                </a:solidFill>
              </a:rPr>
              <a:t> je kamenný, pevný obal Země;</a:t>
            </a:r>
          </a:p>
          <a:p>
            <a:pPr marL="40005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FFFFFF"/>
                </a:solidFill>
              </a:rPr>
              <a:t>Popraskané jednotlivé litosférické desky se neustále pohybují;</a:t>
            </a:r>
          </a:p>
          <a:p>
            <a:pPr marL="40005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FFFFFF"/>
                </a:solidFill>
              </a:rPr>
              <a:t>Pohyb je možný po plastické </a:t>
            </a:r>
            <a:r>
              <a:rPr lang="cs-CZ" sz="2800" b="1" dirty="0">
                <a:solidFill>
                  <a:srgbClr val="FFFFFF"/>
                </a:solidFill>
              </a:rPr>
              <a:t>astenosféře</a:t>
            </a:r>
            <a:r>
              <a:rPr lang="cs-CZ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12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3">
            <a:extLst>
              <a:ext uri="{FF2B5EF4-FFF2-40B4-BE49-F238E27FC236}">
                <a16:creationId xmlns:a16="http://schemas.microsoft.com/office/drawing/2014/main" id="{8204E256-C554-4895-8236-1D5F05EE6135}"/>
              </a:ext>
            </a:extLst>
          </p:cNvPr>
          <p:cNvSpPr txBox="1">
            <a:spLocks/>
          </p:cNvSpPr>
          <p:nvPr/>
        </p:nvSpPr>
        <p:spPr>
          <a:xfrm>
            <a:off x="458218" y="263553"/>
            <a:ext cx="5915060" cy="871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Půda a její složení</a:t>
            </a:r>
          </a:p>
        </p:txBody>
      </p:sp>
      <p:sp>
        <p:nvSpPr>
          <p:cNvPr id="24" name="Nadpis 3">
            <a:extLst>
              <a:ext uri="{FF2B5EF4-FFF2-40B4-BE49-F238E27FC236}">
                <a16:creationId xmlns:a16="http://schemas.microsoft.com/office/drawing/2014/main" id="{DD4B2ADA-0989-41CC-80A4-34FD71C57B11}"/>
              </a:ext>
            </a:extLst>
          </p:cNvPr>
          <p:cNvSpPr txBox="1">
            <a:spLocks/>
          </p:cNvSpPr>
          <p:nvPr/>
        </p:nvSpPr>
        <p:spPr>
          <a:xfrm>
            <a:off x="458218" y="1005714"/>
            <a:ext cx="5915060" cy="8710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ČEHO?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Skládá se z neživé a živé složky. 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živá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mikroorganismy, rostliny, živočichové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neživá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voda, vzduch a zvětralé horniny.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77E4BC1-8E16-4EAD-9030-BD87F2B706A6}"/>
              </a:ext>
            </a:extLst>
          </p:cNvPr>
          <p:cNvSpPr/>
          <p:nvPr/>
        </p:nvSpPr>
        <p:spPr>
          <a:xfrm>
            <a:off x="3080720" y="6304003"/>
            <a:ext cx="2924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hlinkClick r:id="rId2"/>
              </a:rPr>
              <a:t>Z čeho se skládá půda - video</a:t>
            </a:r>
            <a:endParaRPr lang="cs-CZ" dirty="0"/>
          </a:p>
        </p:txBody>
      </p:sp>
      <p:pic>
        <p:nvPicPr>
          <p:cNvPr id="1026" name="Picture 2" descr="Print page">
            <a:extLst>
              <a:ext uri="{FF2B5EF4-FFF2-40B4-BE49-F238E27FC236}">
                <a16:creationId xmlns:a16="http://schemas.microsoft.com/office/drawing/2014/main" id="{E3036EDC-E93A-C5C7-000F-32D206B6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3" y="2516873"/>
            <a:ext cx="6117175" cy="33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ousnice">
            <a:extLst>
              <a:ext uri="{FF2B5EF4-FFF2-40B4-BE49-F238E27FC236}">
                <a16:creationId xmlns:a16="http://schemas.microsoft.com/office/drawing/2014/main" id="{00AF36DA-89A8-4EE6-8C6F-7B636D349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-1" b="-1"/>
          <a:stretch/>
        </p:blipFill>
        <p:spPr bwMode="auto">
          <a:xfrm>
            <a:off x="6004918" y="2642616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Jak na krtka? - Zahradacentrum">
            <a:extLst>
              <a:ext uri="{FF2B5EF4-FFF2-40B4-BE49-F238E27FC236}">
                <a16:creationId xmlns:a16="http://schemas.microsoft.com/office/drawing/2014/main" id="{DE441577-45C4-4CF5-A2B3-2E75BE6B1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r="-2" b="12950"/>
          <a:stretch/>
        </p:blipFill>
        <p:spPr bwMode="auto">
          <a:xfrm>
            <a:off x="6217920" y="12086"/>
            <a:ext cx="5974080" cy="3751911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6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14B1F-2371-4E75-AF75-F8869DBE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4" y="490776"/>
            <a:ext cx="7857059" cy="793077"/>
          </a:xfrm>
        </p:spPr>
        <p:txBody>
          <a:bodyPr anchor="t">
            <a:normAutofit fontScale="90000"/>
          </a:bodyPr>
          <a:lstStyle/>
          <a:p>
            <a:r>
              <a:rPr lang="cs-CZ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Půdní profil a horizonty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5D318-360D-4AB0-AF8A-A72472594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464" y="1283853"/>
            <a:ext cx="6388952" cy="51331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Svislý řez půdou kolmo nazýváme </a:t>
            </a:r>
            <a:r>
              <a:rPr lang="cs-CZ" sz="4000" b="1" dirty="0">
                <a:solidFill>
                  <a:srgbClr val="FF0000"/>
                </a:solidFill>
              </a:rPr>
              <a:t>půdní profil</a:t>
            </a:r>
            <a:r>
              <a:rPr lang="cs-CZ" sz="4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Jednotlivé barvou odlišné vrstvy nazýváme </a:t>
            </a:r>
            <a:r>
              <a:rPr lang="cs-CZ" sz="4000" b="1" dirty="0">
                <a:solidFill>
                  <a:srgbClr val="FF0000"/>
                </a:solidFill>
              </a:rPr>
              <a:t>půdní horizonty</a:t>
            </a:r>
            <a:r>
              <a:rPr lang="cs-CZ" sz="4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Na Zemi různé podmínky – klimatické, hydrologické, geologické - vznik různých </a:t>
            </a:r>
            <a:r>
              <a:rPr lang="cs-CZ" sz="3600" b="1" dirty="0"/>
              <a:t>druhů a typů půd (viz dále).</a:t>
            </a:r>
            <a:endParaRPr lang="cs-CZ" sz="3600" dirty="0"/>
          </a:p>
          <a:p>
            <a:pPr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E17CF7BC-FCDD-28BE-F79B-3756E9E8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77" y="-74428"/>
            <a:ext cx="5096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1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Černozem – Wikipedie">
            <a:extLst>
              <a:ext uri="{FF2B5EF4-FFF2-40B4-BE49-F238E27FC236}">
                <a16:creationId xmlns:a16="http://schemas.microsoft.com/office/drawing/2014/main" id="{96082631-99A2-4F8B-88A1-A8058A783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r="-3" b="33069"/>
          <a:stretch/>
        </p:blipFill>
        <p:spPr bwMode="auto">
          <a:xfrm>
            <a:off x="3806453" y="10"/>
            <a:ext cx="8385543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24B34D1-BE14-4031-8ADF-183D966F6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" b="39616"/>
          <a:stretch/>
        </p:blipFill>
        <p:spPr bwMode="auto">
          <a:xfrm>
            <a:off x="5784110" y="2286000"/>
            <a:ext cx="6407886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ůdy | Austrálie | Pedagogická fakulta Masarykovy univerzity">
            <a:extLst>
              <a:ext uri="{FF2B5EF4-FFF2-40B4-BE49-F238E27FC236}">
                <a16:creationId xmlns:a16="http://schemas.microsoft.com/office/drawing/2014/main" id="{15A8A5C1-DC01-49CB-8636-4F8FC6046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" b="17526"/>
          <a:stretch/>
        </p:blipFill>
        <p:spPr bwMode="auto">
          <a:xfrm>
            <a:off x="7088458" y="4572000"/>
            <a:ext cx="5103540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E14B1F-2371-4E75-AF75-F8869DBE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26" y="287026"/>
            <a:ext cx="4030506" cy="9414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5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Půdní</a:t>
            </a:r>
            <a:r>
              <a:rPr lang="cs-CZ" sz="48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5D318-360D-4AB0-AF8A-A72472594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640" y="1183856"/>
            <a:ext cx="8583024" cy="538711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000000"/>
                </a:solidFill>
              </a:rPr>
              <a:t>Na základě rozdílné </a:t>
            </a:r>
            <a:r>
              <a:rPr lang="cs-CZ" sz="3200" b="1" u="sng" dirty="0">
                <a:solidFill>
                  <a:srgbClr val="FF0000"/>
                </a:solidFill>
              </a:rPr>
              <a:t>barvy</a:t>
            </a:r>
            <a:r>
              <a:rPr lang="cs-CZ" sz="3200" b="1" dirty="0">
                <a:solidFill>
                  <a:srgbClr val="000000"/>
                </a:solidFill>
              </a:rPr>
              <a:t> </a:t>
            </a:r>
            <a:br>
              <a:rPr lang="cs-CZ" sz="3200" b="1" dirty="0">
                <a:solidFill>
                  <a:srgbClr val="000000"/>
                </a:solidFill>
              </a:rPr>
            </a:br>
            <a:r>
              <a:rPr lang="cs-CZ" sz="3200" b="1" dirty="0">
                <a:solidFill>
                  <a:srgbClr val="000000"/>
                </a:solidFill>
              </a:rPr>
              <a:t>a obsahu živin rozlišujeme:</a:t>
            </a:r>
            <a:br>
              <a:rPr lang="cs-CZ" b="1" dirty="0">
                <a:solidFill>
                  <a:srgbClr val="000000"/>
                </a:solidFill>
              </a:rPr>
            </a:br>
            <a:br>
              <a:rPr lang="cs-CZ" b="1" dirty="0">
                <a:solidFill>
                  <a:srgbClr val="000000"/>
                </a:solidFill>
              </a:rPr>
            </a:br>
            <a:r>
              <a:rPr lang="cs-CZ" b="1" dirty="0">
                <a:solidFill>
                  <a:srgbClr val="000000"/>
                </a:solidFill>
              </a:rPr>
              <a:t>ČERNOZEM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velké množství úrodného humusu, 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nejúrodnější, úrodné oblasti, 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pěstování obilí;</a:t>
            </a:r>
            <a:br>
              <a:rPr lang="cs-CZ" dirty="0">
                <a:solidFill>
                  <a:srgbClr val="000000"/>
                </a:solidFill>
              </a:rPr>
            </a:br>
            <a:br>
              <a:rPr lang="cs-CZ" dirty="0">
                <a:solidFill>
                  <a:srgbClr val="000000"/>
                </a:solidFill>
              </a:rPr>
            </a:b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HNĚDOZEM/ŽLUTOZEM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také kvalitní půdy, nížiny a pahorkatiny, 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využíváno k zemědělským účelům;</a:t>
            </a:r>
            <a:br>
              <a:rPr lang="cs-CZ" dirty="0">
                <a:solidFill>
                  <a:srgbClr val="000000"/>
                </a:solidFill>
              </a:rPr>
            </a:br>
            <a:br>
              <a:rPr lang="cs-CZ" dirty="0">
                <a:solidFill>
                  <a:srgbClr val="000000"/>
                </a:solidFill>
              </a:rPr>
            </a:b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PODZOLY (podzolové půdy)</a:t>
            </a:r>
            <a:br>
              <a:rPr lang="cs-CZ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vlhčí a chladné oblasti, pod jehličnatými stromy, nevhodné pro zemědělství.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4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0" name="Rectangle 7182">
            <a:extLst>
              <a:ext uri="{FF2B5EF4-FFF2-40B4-BE49-F238E27FC236}">
                <a16:creationId xmlns:a16="http://schemas.microsoft.com/office/drawing/2014/main" id="{1DC5A442-E2D0-4F6D-894C-999AF89A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Rectangle 718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E14B1F-2371-4E75-AF75-F8869DBE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263770"/>
            <a:ext cx="5845571" cy="15969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Půdní druhy</a:t>
            </a:r>
            <a:b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Na základě rozdílné </a:t>
            </a:r>
            <a:r>
              <a:rPr lang="cs-CZ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zrnitosti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rozlišujeme typy půd…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4" name="Rectangle 718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8" name="Picture 10" descr="Půdní obal Země, nacházející se na povrchu litosféry. - ppt stáhnout">
            <a:extLst>
              <a:ext uri="{FF2B5EF4-FFF2-40B4-BE49-F238E27FC236}">
                <a16:creationId xmlns:a16="http://schemas.microsoft.com/office/drawing/2014/main" id="{681D27A6-54C0-49C9-A276-328090DD1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4"/>
          <a:stretch/>
        </p:blipFill>
        <p:spPr bwMode="auto">
          <a:xfrm>
            <a:off x="7252658" y="649224"/>
            <a:ext cx="4610157" cy="22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9" name="Rectangle 7188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Rectangle 7190">
            <a:extLst>
              <a:ext uri="{FF2B5EF4-FFF2-40B4-BE49-F238E27FC236}">
                <a16:creationId xmlns:a16="http://schemas.microsoft.com/office/drawing/2014/main" id="{0BB19363-8354-4E75-A15C-A08F75517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429000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Runoff Processes: International Edition: Soil Texture Classification">
            <a:extLst>
              <a:ext uri="{FF2B5EF4-FFF2-40B4-BE49-F238E27FC236}">
                <a16:creationId xmlns:a16="http://schemas.microsoft.com/office/drawing/2014/main" id="{7527A095-437D-47B1-9F91-360F6DAAC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9305" r="856" b="9388"/>
          <a:stretch/>
        </p:blipFill>
        <p:spPr bwMode="auto">
          <a:xfrm>
            <a:off x="7461567" y="3625595"/>
            <a:ext cx="4195321" cy="24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Rectangle 719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5D318-360D-4AB0-AF8A-A72472594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988" y="1860698"/>
            <a:ext cx="6298275" cy="474541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/>
              <a:t>lehké PÍSČITÉ</a:t>
            </a:r>
            <a:br>
              <a:rPr lang="cs-CZ" dirty="0"/>
            </a:br>
            <a:r>
              <a:rPr lang="cs-CZ" dirty="0"/>
              <a:t>provzdušněné, propustné pro vodu, málo humusu;</a:t>
            </a:r>
            <a:br>
              <a:rPr lang="cs-CZ" dirty="0"/>
            </a:br>
            <a:br>
              <a:rPr lang="cs-CZ" dirty="0"/>
            </a:br>
            <a:r>
              <a:rPr lang="cs-CZ" b="1" u="sng" dirty="0"/>
              <a:t>středně těžké HLINITÉ</a:t>
            </a:r>
            <a:br>
              <a:rPr lang="cs-CZ" u="sng" dirty="0"/>
            </a:br>
            <a:r>
              <a:rPr lang="cs-CZ" dirty="0"/>
              <a:t>stejný podíl jílu a písku, výhodné zemědělsky;</a:t>
            </a:r>
            <a:br>
              <a:rPr lang="cs-CZ" dirty="0"/>
            </a:br>
            <a:br>
              <a:rPr lang="cs-CZ" dirty="0"/>
            </a:br>
            <a:r>
              <a:rPr lang="cs-CZ" b="1" u="sng" dirty="0"/>
              <a:t>těžké JÍLOVITÉ</a:t>
            </a:r>
            <a:br>
              <a:rPr lang="cs-CZ" b="1" dirty="0"/>
            </a:br>
            <a:r>
              <a:rPr lang="cs-CZ" dirty="0"/>
              <a:t>málo propustné pro vodu a vzduch, </a:t>
            </a:r>
            <a:br>
              <a:rPr lang="cs-CZ" dirty="0"/>
            </a:br>
            <a:r>
              <a:rPr lang="cs-CZ" dirty="0"/>
              <a:t>špatně se obdělávají;</a:t>
            </a:r>
            <a:br>
              <a:rPr lang="cs-CZ" dirty="0"/>
            </a:br>
            <a:br>
              <a:rPr lang="cs-CZ" dirty="0"/>
            </a:br>
            <a:r>
              <a:rPr lang="cs-CZ" b="1" u="sng" dirty="0"/>
              <a:t>KAMENITÉ </a:t>
            </a:r>
            <a:br>
              <a:rPr lang="cs-CZ" b="1" u="sng" dirty="0"/>
            </a:br>
            <a:r>
              <a:rPr lang="cs-CZ" dirty="0"/>
              <a:t>v horských oblastech, nevhodné pro zemědělství.</a:t>
            </a:r>
          </a:p>
        </p:txBody>
      </p:sp>
    </p:spTree>
    <p:extLst>
      <p:ext uri="{BB962C8B-B14F-4D97-AF65-F5344CB8AC3E}">
        <p14:creationId xmlns:p14="http://schemas.microsoft.com/office/powerpoint/2010/main" val="412878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D717543-D6B8-4F82-A5B2-449DB27B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65" y="1265886"/>
            <a:ext cx="4335347" cy="8270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Význam půdy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5B65D9F-F863-4028-8EB8-49956DE01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0" y="1141470"/>
            <a:ext cx="6128379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8198" name="Picture 6" descr="Živočichové žijící v půdě">
            <a:extLst>
              <a:ext uri="{FF2B5EF4-FFF2-40B4-BE49-F238E27FC236}">
                <a16:creationId xmlns:a16="http://schemas.microsoft.com/office/drawing/2014/main" id="{E3F53254-A2E3-45D8-B99D-425AC4A00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 b="14394"/>
          <a:stretch/>
        </p:blipFill>
        <p:spPr bwMode="auto">
          <a:xfrm>
            <a:off x="7111969" y="131134"/>
            <a:ext cx="4227675" cy="217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F73C1848-04C5-434E-BE30-7542391C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728" y="3565194"/>
            <a:ext cx="6814808" cy="3159505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BC5E9-6D60-4007-8918-EA5360438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264" y="2182360"/>
            <a:ext cx="5687071" cy="40862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Důležitým faktorem pro život </a:t>
            </a:r>
            <a:br>
              <a:rPr lang="cs-CZ" dirty="0"/>
            </a:br>
            <a:r>
              <a:rPr lang="cs-CZ" dirty="0"/>
              <a:t>mnoha organismů;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 rostliny zajištuje jejich </a:t>
            </a:r>
            <a:br>
              <a:rPr lang="cs-CZ" dirty="0"/>
            </a:br>
            <a:r>
              <a:rPr lang="cs-CZ" dirty="0"/>
              <a:t>růst a výživu;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Jako celek půda je </a:t>
            </a:r>
            <a:r>
              <a:rPr lang="cs-CZ" b="1" dirty="0"/>
              <a:t>zdrojem obživy</a:t>
            </a:r>
            <a:r>
              <a:rPr lang="ru-RU" b="1" dirty="0"/>
              <a:t> </a:t>
            </a:r>
            <a:r>
              <a:rPr lang="cs-CZ" b="1" dirty="0"/>
              <a:t>člověka</a:t>
            </a:r>
            <a:r>
              <a:rPr lang="cs-CZ" dirty="0"/>
              <a:t> (zemědělství);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Produkce </a:t>
            </a:r>
            <a:br>
              <a:rPr lang="ru-RU" dirty="0"/>
            </a:br>
            <a:r>
              <a:rPr lang="cs-CZ" dirty="0"/>
              <a:t>stavebního </a:t>
            </a:r>
            <a:br>
              <a:rPr lang="ru-RU" dirty="0"/>
            </a:br>
            <a:r>
              <a:rPr lang="cs-CZ" dirty="0"/>
              <a:t>materiálu (</a:t>
            </a:r>
            <a:r>
              <a:rPr lang="cs-CZ" dirty="0">
                <a:hlinkClick r:id="rId3"/>
              </a:rPr>
              <a:t>cihly</a:t>
            </a:r>
            <a:r>
              <a:rPr lang="cs-CZ" dirty="0"/>
              <a:t>)</a:t>
            </a:r>
            <a:r>
              <a:rPr lang="ru-RU" dirty="0"/>
              <a:t>.</a:t>
            </a:r>
            <a:endParaRPr lang="cs-CZ" dirty="0"/>
          </a:p>
        </p:txBody>
      </p:sp>
      <p:pic>
        <p:nvPicPr>
          <p:cNvPr id="8196" name="Picture 4" descr="Tapety : fauna, savec, Volně žijících živočichů, půda, organismus ...">
            <a:extLst>
              <a:ext uri="{FF2B5EF4-FFF2-40B4-BE49-F238E27FC236}">
                <a16:creationId xmlns:a16="http://schemas.microsoft.com/office/drawing/2014/main" id="{2BCBA6D0-0842-4D63-A5E8-C94F6627E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-2" b="15449"/>
          <a:stretch/>
        </p:blipFill>
        <p:spPr bwMode="auto">
          <a:xfrm>
            <a:off x="7111969" y="2394301"/>
            <a:ext cx="4227675" cy="217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ihly došly. Stavební boom nahrává dřevostavbám - iDNES.cz">
            <a:extLst>
              <a:ext uri="{FF2B5EF4-FFF2-40B4-BE49-F238E27FC236}">
                <a16:creationId xmlns:a16="http://schemas.microsoft.com/office/drawing/2014/main" id="{152733A6-93DA-4567-AC54-8F41C797B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 r="-2" b="256"/>
          <a:stretch/>
        </p:blipFill>
        <p:spPr bwMode="auto">
          <a:xfrm>
            <a:off x="7111969" y="4657468"/>
            <a:ext cx="4227675" cy="208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Zemědělství se loni dařilo. Ceny produktů rostly - Deník.cz">
            <a:extLst>
              <a:ext uri="{FF2B5EF4-FFF2-40B4-BE49-F238E27FC236}">
                <a16:creationId xmlns:a16="http://schemas.microsoft.com/office/drawing/2014/main" id="{96423214-F0D9-48EB-A389-990EC9E1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53" y="5030567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1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DB28BC1-05A0-4AD7-B0FC-EC34DC0BF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7E455E-A6E3-4B1A-80FF-8A173459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84" y="2065124"/>
            <a:ext cx="2643672" cy="37395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Přírodní rizika spojená </a:t>
            </a:r>
            <a:br>
              <a:rPr lang="cs-CZ" sz="36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br>
              <a:rPr lang="cs-CZ" sz="36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půdou</a:t>
            </a:r>
          </a:p>
        </p:txBody>
      </p:sp>
      <p:pic>
        <p:nvPicPr>
          <p:cNvPr id="9224" name="Picture 8" descr="Sucho, vedro! Chceme mokřejší Česko! Ale vodu nezadržujeme a ...">
            <a:extLst>
              <a:ext uri="{FF2B5EF4-FFF2-40B4-BE49-F238E27FC236}">
                <a16:creationId xmlns:a16="http://schemas.microsoft.com/office/drawing/2014/main" id="{3A7D05EF-9E33-43FF-AF31-95397331D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r="-4" b="-4"/>
          <a:stretch/>
        </p:blipFill>
        <p:spPr bwMode="auto">
          <a:xfrm>
            <a:off x="20" y="1"/>
            <a:ext cx="3351801" cy="19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ětrná eroze je nenápadná, ale vážná hrozba pro všechna naše pole ...">
            <a:extLst>
              <a:ext uri="{FF2B5EF4-FFF2-40B4-BE49-F238E27FC236}">
                <a16:creationId xmlns:a16="http://schemas.microsoft.com/office/drawing/2014/main" id="{09012D71-9BA6-4E16-B52B-3295777CF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" t="21920" r="1266" b="21491"/>
          <a:stretch/>
        </p:blipFill>
        <p:spPr bwMode="auto">
          <a:xfrm>
            <a:off x="7137989" y="4933004"/>
            <a:ext cx="5054011" cy="19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odní eroze snižuje výnos plodin až o 75 %. Jak se jí bránit ...">
            <a:extLst>
              <a:ext uri="{FF2B5EF4-FFF2-40B4-BE49-F238E27FC236}">
                <a16:creationId xmlns:a16="http://schemas.microsoft.com/office/drawing/2014/main" id="{525C2EFF-AA68-404E-B49C-E93CED692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r="34476" b="-1"/>
          <a:stretch/>
        </p:blipFill>
        <p:spPr bwMode="auto">
          <a:xfrm>
            <a:off x="3319814" y="3"/>
            <a:ext cx="3882183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9096"/>
            <a:ext cx="3351819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918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40992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19981-A257-4C56-926B-1911AEEFB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499" y="159262"/>
            <a:ext cx="4277951" cy="459837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Vodní eroze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(vymývání půdy, sesuvy, záplavy);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Větrná eroze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Člověk a jeho průmyslová činnost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- zavlažování;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Desertifikace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– rozšiřování pouští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vlivem změny klimatu nebo nerozvážné činnosti člověka (kácení lesů);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Sucho a požáry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83FA877-A3E9-42CF-8521-BE91395E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7989" y="4916901"/>
            <a:ext cx="5054011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331474B-D45A-4756-A66E-74EA2F0CB8A5}"/>
              </a:ext>
            </a:extLst>
          </p:cNvPr>
          <p:cNvSpPr/>
          <p:nvPr/>
        </p:nvSpPr>
        <p:spPr>
          <a:xfrm>
            <a:off x="361332" y="5500961"/>
            <a:ext cx="2643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0" i="0" dirty="0">
                <a:effectLst/>
                <a:latin typeface="Roboto"/>
                <a:hlinkClick r:id="rId5"/>
              </a:rPr>
              <a:t>Živý plášť planety Země</a:t>
            </a:r>
            <a:br>
              <a:rPr lang="cs-CZ" b="0" i="0" dirty="0">
                <a:effectLst/>
                <a:latin typeface="Roboto"/>
                <a:hlinkClick r:id="rId5"/>
              </a:rPr>
            </a:br>
            <a:r>
              <a:rPr lang="cs-CZ" b="0" i="0" dirty="0">
                <a:effectLst/>
                <a:latin typeface="Roboto"/>
                <a:hlinkClick r:id="rId5"/>
              </a:rPr>
              <a:t>GEODERMA - video</a:t>
            </a:r>
            <a:endParaRPr lang="cs-CZ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03028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595</Words>
  <Application>Microsoft Office PowerPoint</Application>
  <PresentationFormat>Širokoúhlá obrazovka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Roboto</vt:lpstr>
      <vt:lpstr>Wingdings</vt:lpstr>
      <vt:lpstr>Motiv Office</vt:lpstr>
      <vt:lpstr>PŮDA  neboli půdní obal Země </vt:lpstr>
      <vt:lpstr>Půda a její vznik</vt:lpstr>
      <vt:lpstr>Zemská kůra – opakování</vt:lpstr>
      <vt:lpstr>Prezentace aplikace PowerPoint</vt:lpstr>
      <vt:lpstr>Půdní profil a horizonty</vt:lpstr>
      <vt:lpstr>Půdní typy</vt:lpstr>
      <vt:lpstr>Půdní druhy Na základě rozdílné zrnitosti  rozlišujeme typy půd…</vt:lpstr>
      <vt:lpstr>Význam půdy</vt:lpstr>
      <vt:lpstr>Přírodní rizika spojená  s  půdou</vt:lpstr>
      <vt:lpstr>Desertifikace  příkladem ve světě rozšiřování Sahary (Sahel) nebo vysychání Aralského jezera</vt:lpstr>
      <vt:lpstr>Otázky k opakování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  neboli půdní obal Země </dc:title>
  <dc:creator>petr coufal</dc:creator>
  <cp:lastModifiedBy>Coufal Petr</cp:lastModifiedBy>
  <cp:revision>5</cp:revision>
  <dcterms:created xsi:type="dcterms:W3CDTF">2020-04-01T11:06:38Z</dcterms:created>
  <dcterms:modified xsi:type="dcterms:W3CDTF">2023-04-02T11:22:00Z</dcterms:modified>
</cp:coreProperties>
</file>