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7" r:id="rId3"/>
    <p:sldId id="267" r:id="rId4"/>
    <p:sldId id="268" r:id="rId5"/>
    <p:sldId id="270" r:id="rId6"/>
    <p:sldId id="271" r:id="rId7"/>
    <p:sldId id="273" r:id="rId8"/>
    <p:sldId id="27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7E5BCE-EA7B-42B5-9F11-7AEFC9C552D0}" v="23" dt="2022-11-20T18:27:29.7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83" d="100"/>
          <a:sy n="83" d="100"/>
        </p:scale>
        <p:origin x="120" y="107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ufal Petr" userId="76484aeb-9507-44c9-a583-612a370dac90" providerId="ADAL" clId="{1D7E5BCE-EA7B-42B5-9F11-7AEFC9C552D0}"/>
    <pc:docChg chg="custSel modSld">
      <pc:chgData name="Coufal Petr" userId="76484aeb-9507-44c9-a583-612a370dac90" providerId="ADAL" clId="{1D7E5BCE-EA7B-42B5-9F11-7AEFC9C552D0}" dt="2022-11-20T18:30:53.421" v="163" actId="20577"/>
      <pc:docMkLst>
        <pc:docMk/>
      </pc:docMkLst>
      <pc:sldChg chg="modSp mod">
        <pc:chgData name="Coufal Petr" userId="76484aeb-9507-44c9-a583-612a370dac90" providerId="ADAL" clId="{1D7E5BCE-EA7B-42B5-9F11-7AEFC9C552D0}" dt="2022-11-20T18:08:53.113" v="51" actId="20577"/>
        <pc:sldMkLst>
          <pc:docMk/>
          <pc:sldMk cId="0" sldId="257"/>
        </pc:sldMkLst>
        <pc:spChg chg="mod">
          <ac:chgData name="Coufal Petr" userId="76484aeb-9507-44c9-a583-612a370dac90" providerId="ADAL" clId="{1D7E5BCE-EA7B-42B5-9F11-7AEFC9C552D0}" dt="2022-11-20T18:08:53.113" v="51" actId="20577"/>
          <ac:spMkLst>
            <pc:docMk/>
            <pc:sldMk cId="0" sldId="257"/>
            <ac:spMk id="3082" creationId="{815A2523-D08D-4C55-B387-0669FE7A1A9A}"/>
          </ac:spMkLst>
        </pc:spChg>
      </pc:sldChg>
      <pc:sldChg chg="modSp mod">
        <pc:chgData name="Coufal Petr" userId="76484aeb-9507-44c9-a583-612a370dac90" providerId="ADAL" clId="{1D7E5BCE-EA7B-42B5-9F11-7AEFC9C552D0}" dt="2022-11-20T18:07:53.264" v="26" actId="1076"/>
        <pc:sldMkLst>
          <pc:docMk/>
          <pc:sldMk cId="2457972158" sldId="266"/>
        </pc:sldMkLst>
        <pc:spChg chg="mod">
          <ac:chgData name="Coufal Petr" userId="76484aeb-9507-44c9-a583-612a370dac90" providerId="ADAL" clId="{1D7E5BCE-EA7B-42B5-9F11-7AEFC9C552D0}" dt="2022-11-20T18:07:53.264" v="26" actId="1076"/>
          <ac:spMkLst>
            <pc:docMk/>
            <pc:sldMk cId="2457972158" sldId="266"/>
            <ac:spMk id="2" creationId="{C92FE347-C208-4652-9266-133E1E3ADAC9}"/>
          </ac:spMkLst>
        </pc:spChg>
        <pc:spChg chg="mod">
          <ac:chgData name="Coufal Petr" userId="76484aeb-9507-44c9-a583-612a370dac90" providerId="ADAL" clId="{1D7E5BCE-EA7B-42B5-9F11-7AEFC9C552D0}" dt="2022-11-20T18:07:48.212" v="25" actId="27636"/>
          <ac:spMkLst>
            <pc:docMk/>
            <pc:sldMk cId="2457972158" sldId="266"/>
            <ac:spMk id="3" creationId="{73703B58-290B-47C7-9BA0-EF7DF203A168}"/>
          </ac:spMkLst>
        </pc:spChg>
      </pc:sldChg>
      <pc:sldChg chg="addSp delSp modSp mod">
        <pc:chgData name="Coufal Petr" userId="76484aeb-9507-44c9-a583-612a370dac90" providerId="ADAL" clId="{1D7E5BCE-EA7B-42B5-9F11-7AEFC9C552D0}" dt="2022-11-20T18:07:18.861" v="17" actId="14100"/>
        <pc:sldMkLst>
          <pc:docMk/>
          <pc:sldMk cId="3270184860" sldId="267"/>
        </pc:sldMkLst>
        <pc:spChg chg="mod ord">
          <ac:chgData name="Coufal Petr" userId="76484aeb-9507-44c9-a583-612a370dac90" providerId="ADAL" clId="{1D7E5BCE-EA7B-42B5-9F11-7AEFC9C552D0}" dt="2022-11-20T18:07:01.904" v="13" actId="14100"/>
          <ac:spMkLst>
            <pc:docMk/>
            <pc:sldMk cId="3270184860" sldId="267"/>
            <ac:spMk id="2" creationId="{2574ED9E-1686-49CA-9F04-490E795646BD}"/>
          </ac:spMkLst>
        </pc:spChg>
        <pc:spChg chg="del">
          <ac:chgData name="Coufal Petr" userId="76484aeb-9507-44c9-a583-612a370dac90" providerId="ADAL" clId="{1D7E5BCE-EA7B-42B5-9F11-7AEFC9C552D0}" dt="2022-11-20T18:05:55.094" v="1" actId="26606"/>
          <ac:spMkLst>
            <pc:docMk/>
            <pc:sldMk cId="3270184860" sldId="267"/>
            <ac:spMk id="137" creationId="{A4AC5506-6312-4701-8D3C-40187889A947}"/>
          </ac:spMkLst>
        </pc:spChg>
        <pc:spChg chg="add">
          <ac:chgData name="Coufal Petr" userId="76484aeb-9507-44c9-a583-612a370dac90" providerId="ADAL" clId="{1D7E5BCE-EA7B-42B5-9F11-7AEFC9C552D0}" dt="2022-11-20T18:05:55.094" v="1" actId="26606"/>
          <ac:spMkLst>
            <pc:docMk/>
            <pc:sldMk cId="3270184860" sldId="267"/>
            <ac:spMk id="13321" creationId="{53F29798-D584-4792-9B62-3F5F5C36D619}"/>
          </ac:spMkLst>
        </pc:spChg>
        <pc:picChg chg="mod ord">
          <ac:chgData name="Coufal Petr" userId="76484aeb-9507-44c9-a583-612a370dac90" providerId="ADAL" clId="{1D7E5BCE-EA7B-42B5-9F11-7AEFC9C552D0}" dt="2022-11-20T18:07:18.861" v="17" actId="14100"/>
          <ac:picMkLst>
            <pc:docMk/>
            <pc:sldMk cId="3270184860" sldId="267"/>
            <ac:picMk id="13314" creationId="{CC370312-C69E-432F-8D0C-561453088CD1}"/>
          </ac:picMkLst>
        </pc:picChg>
        <pc:picChg chg="mod">
          <ac:chgData name="Coufal Petr" userId="76484aeb-9507-44c9-a583-612a370dac90" providerId="ADAL" clId="{1D7E5BCE-EA7B-42B5-9F11-7AEFC9C552D0}" dt="2022-11-20T18:07:12.239" v="15" actId="1076"/>
          <ac:picMkLst>
            <pc:docMk/>
            <pc:sldMk cId="3270184860" sldId="267"/>
            <ac:picMk id="13316" creationId="{91D0A0CF-98E7-43FC-ABD5-FBFC66DE05D9}"/>
          </ac:picMkLst>
        </pc:picChg>
      </pc:sldChg>
      <pc:sldChg chg="modSp mod">
        <pc:chgData name="Coufal Petr" userId="76484aeb-9507-44c9-a583-612a370dac90" providerId="ADAL" clId="{1D7E5BCE-EA7B-42B5-9F11-7AEFC9C552D0}" dt="2022-11-20T18:10:44.709" v="73" actId="5793"/>
        <pc:sldMkLst>
          <pc:docMk/>
          <pc:sldMk cId="3774698604" sldId="268"/>
        </pc:sldMkLst>
        <pc:spChg chg="mod">
          <ac:chgData name="Coufal Petr" userId="76484aeb-9507-44c9-a583-612a370dac90" providerId="ADAL" clId="{1D7E5BCE-EA7B-42B5-9F11-7AEFC9C552D0}" dt="2022-11-20T18:10:24.762" v="66" actId="207"/>
          <ac:spMkLst>
            <pc:docMk/>
            <pc:sldMk cId="3774698604" sldId="268"/>
            <ac:spMk id="2" creationId="{2EF25213-CE75-4E22-81FB-2FD63BFE7CCE}"/>
          </ac:spMkLst>
        </pc:spChg>
        <pc:spChg chg="mod">
          <ac:chgData name="Coufal Petr" userId="76484aeb-9507-44c9-a583-612a370dac90" providerId="ADAL" clId="{1D7E5BCE-EA7B-42B5-9F11-7AEFC9C552D0}" dt="2022-11-20T18:10:44.709" v="73" actId="5793"/>
          <ac:spMkLst>
            <pc:docMk/>
            <pc:sldMk cId="3774698604" sldId="268"/>
            <ac:spMk id="3" creationId="{325E3706-6636-460A-930D-C96E33310001}"/>
          </ac:spMkLst>
        </pc:spChg>
      </pc:sldChg>
      <pc:sldChg chg="modSp mod">
        <pc:chgData name="Coufal Petr" userId="76484aeb-9507-44c9-a583-612a370dac90" providerId="ADAL" clId="{1D7E5BCE-EA7B-42B5-9F11-7AEFC9C552D0}" dt="2022-11-20T18:12:34.411" v="109" actId="27636"/>
        <pc:sldMkLst>
          <pc:docMk/>
          <pc:sldMk cId="3499281695" sldId="270"/>
        </pc:sldMkLst>
        <pc:spChg chg="mod">
          <ac:chgData name="Coufal Petr" userId="76484aeb-9507-44c9-a583-612a370dac90" providerId="ADAL" clId="{1D7E5BCE-EA7B-42B5-9F11-7AEFC9C552D0}" dt="2022-11-20T18:12:34.411" v="109" actId="27636"/>
          <ac:spMkLst>
            <pc:docMk/>
            <pc:sldMk cId="3499281695" sldId="270"/>
            <ac:spMk id="2" creationId="{2EF25213-CE75-4E22-81FB-2FD63BFE7CCE}"/>
          </ac:spMkLst>
        </pc:spChg>
        <pc:spChg chg="mod">
          <ac:chgData name="Coufal Petr" userId="76484aeb-9507-44c9-a583-612a370dac90" providerId="ADAL" clId="{1D7E5BCE-EA7B-42B5-9F11-7AEFC9C552D0}" dt="2022-11-20T18:12:25.159" v="103" actId="14100"/>
          <ac:spMkLst>
            <pc:docMk/>
            <pc:sldMk cId="3499281695" sldId="270"/>
            <ac:spMk id="3" creationId="{325E3706-6636-460A-930D-C96E33310001}"/>
          </ac:spMkLst>
        </pc:spChg>
      </pc:sldChg>
      <pc:sldChg chg="addSp delSp modSp mod">
        <pc:chgData name="Coufal Petr" userId="76484aeb-9507-44c9-a583-612a370dac90" providerId="ADAL" clId="{1D7E5BCE-EA7B-42B5-9F11-7AEFC9C552D0}" dt="2022-11-20T18:28:11.647" v="129" actId="403"/>
        <pc:sldMkLst>
          <pc:docMk/>
          <pc:sldMk cId="1302923797" sldId="271"/>
        </pc:sldMkLst>
        <pc:spChg chg="mod">
          <ac:chgData name="Coufal Petr" userId="76484aeb-9507-44c9-a583-612a370dac90" providerId="ADAL" clId="{1D7E5BCE-EA7B-42B5-9F11-7AEFC9C552D0}" dt="2022-11-20T18:27:58.203" v="126" actId="1076"/>
          <ac:spMkLst>
            <pc:docMk/>
            <pc:sldMk cId="1302923797" sldId="271"/>
            <ac:spMk id="2" creationId="{2EF25213-CE75-4E22-81FB-2FD63BFE7CCE}"/>
          </ac:spMkLst>
        </pc:spChg>
        <pc:spChg chg="mod">
          <ac:chgData name="Coufal Petr" userId="76484aeb-9507-44c9-a583-612a370dac90" providerId="ADAL" clId="{1D7E5BCE-EA7B-42B5-9F11-7AEFC9C552D0}" dt="2022-11-20T18:28:11.647" v="129" actId="403"/>
          <ac:spMkLst>
            <pc:docMk/>
            <pc:sldMk cId="1302923797" sldId="271"/>
            <ac:spMk id="3" creationId="{325E3706-6636-460A-930D-C96E33310001}"/>
          </ac:spMkLst>
        </pc:spChg>
        <pc:spChg chg="del">
          <ac:chgData name="Coufal Petr" userId="76484aeb-9507-44c9-a583-612a370dac90" providerId="ADAL" clId="{1D7E5BCE-EA7B-42B5-9F11-7AEFC9C552D0}" dt="2022-11-20T18:26:57.781" v="110" actId="26606"/>
          <ac:spMkLst>
            <pc:docMk/>
            <pc:sldMk cId="1302923797" sldId="271"/>
            <ac:spMk id="75" creationId="{89AC137A-F7D0-43CC-A46F-113F475E4806}"/>
          </ac:spMkLst>
        </pc:spChg>
        <pc:spChg chg="add">
          <ac:chgData name="Coufal Petr" userId="76484aeb-9507-44c9-a583-612a370dac90" providerId="ADAL" clId="{1D7E5BCE-EA7B-42B5-9F11-7AEFC9C552D0}" dt="2022-11-20T18:26:57.781" v="110" actId="26606"/>
          <ac:spMkLst>
            <pc:docMk/>
            <pc:sldMk cId="1302923797" sldId="271"/>
            <ac:spMk id="80" creationId="{2172A0AC-3DCE-4672-BCAF-28FEF91F6020}"/>
          </ac:spMkLst>
        </pc:spChg>
        <pc:spChg chg="add">
          <ac:chgData name="Coufal Petr" userId="76484aeb-9507-44c9-a583-612a370dac90" providerId="ADAL" clId="{1D7E5BCE-EA7B-42B5-9F11-7AEFC9C552D0}" dt="2022-11-20T18:26:57.781" v="110" actId="26606"/>
          <ac:spMkLst>
            <pc:docMk/>
            <pc:sldMk cId="1302923797" sldId="271"/>
            <ac:spMk id="82" creationId="{AE6F1C77-EDC9-4C5F-8C1C-62DD46BDA3C3}"/>
          </ac:spMkLst>
        </pc:spChg>
        <pc:picChg chg="mod ord">
          <ac:chgData name="Coufal Petr" userId="76484aeb-9507-44c9-a583-612a370dac90" providerId="ADAL" clId="{1D7E5BCE-EA7B-42B5-9F11-7AEFC9C552D0}" dt="2022-11-20T18:27:29.736" v="118" actId="18131"/>
          <ac:picMkLst>
            <pc:docMk/>
            <pc:sldMk cId="1302923797" sldId="271"/>
            <ac:picMk id="4" creationId="{B1A0495D-4ADD-4C67-8595-9CE0251F91C3}"/>
          </ac:picMkLst>
        </pc:picChg>
        <pc:picChg chg="mod">
          <ac:chgData name="Coufal Petr" userId="76484aeb-9507-44c9-a583-612a370dac90" providerId="ADAL" clId="{1D7E5BCE-EA7B-42B5-9F11-7AEFC9C552D0}" dt="2022-11-20T18:26:57.781" v="110" actId="26606"/>
          <ac:picMkLst>
            <pc:docMk/>
            <pc:sldMk cId="1302923797" sldId="271"/>
            <ac:picMk id="10" creationId="{BE437D02-C1BC-4133-8FA6-014B45F4C5B9}"/>
          </ac:picMkLst>
        </pc:picChg>
      </pc:sldChg>
      <pc:sldChg chg="modSp mod">
        <pc:chgData name="Coufal Petr" userId="76484aeb-9507-44c9-a583-612a370dac90" providerId="ADAL" clId="{1D7E5BCE-EA7B-42B5-9F11-7AEFC9C552D0}" dt="2022-11-20T18:30:16.787" v="154" actId="1076"/>
        <pc:sldMkLst>
          <pc:docMk/>
          <pc:sldMk cId="499977294" sldId="273"/>
        </pc:sldMkLst>
        <pc:spChg chg="mod">
          <ac:chgData name="Coufal Petr" userId="76484aeb-9507-44c9-a583-612a370dac90" providerId="ADAL" clId="{1D7E5BCE-EA7B-42B5-9F11-7AEFC9C552D0}" dt="2022-11-20T18:29:09.156" v="141" actId="6559"/>
          <ac:spMkLst>
            <pc:docMk/>
            <pc:sldMk cId="499977294" sldId="273"/>
            <ac:spMk id="2" creationId="{2EF25213-CE75-4E22-81FB-2FD63BFE7CCE}"/>
          </ac:spMkLst>
        </pc:spChg>
        <pc:spChg chg="mod">
          <ac:chgData name="Coufal Petr" userId="76484aeb-9507-44c9-a583-612a370dac90" providerId="ADAL" clId="{1D7E5BCE-EA7B-42B5-9F11-7AEFC9C552D0}" dt="2022-11-20T18:30:16.787" v="154" actId="1076"/>
          <ac:spMkLst>
            <pc:docMk/>
            <pc:sldMk cId="499977294" sldId="273"/>
            <ac:spMk id="3" creationId="{325E3706-6636-460A-930D-C96E33310001}"/>
          </ac:spMkLst>
        </pc:spChg>
      </pc:sldChg>
      <pc:sldChg chg="modSp mod">
        <pc:chgData name="Coufal Petr" userId="76484aeb-9507-44c9-a583-612a370dac90" providerId="ADAL" clId="{1D7E5BCE-EA7B-42B5-9F11-7AEFC9C552D0}" dt="2022-11-20T18:30:53.421" v="163" actId="20577"/>
        <pc:sldMkLst>
          <pc:docMk/>
          <pc:sldMk cId="659072446" sldId="274"/>
        </pc:sldMkLst>
        <pc:spChg chg="mod">
          <ac:chgData name="Coufal Petr" userId="76484aeb-9507-44c9-a583-612a370dac90" providerId="ADAL" clId="{1D7E5BCE-EA7B-42B5-9F11-7AEFC9C552D0}" dt="2022-11-20T18:30:21.652" v="155" actId="403"/>
          <ac:spMkLst>
            <pc:docMk/>
            <pc:sldMk cId="659072446" sldId="274"/>
            <ac:spMk id="2" creationId="{2EF25213-CE75-4E22-81FB-2FD63BFE7CCE}"/>
          </ac:spMkLst>
        </pc:spChg>
        <pc:spChg chg="mod">
          <ac:chgData name="Coufal Petr" userId="76484aeb-9507-44c9-a583-612a370dac90" providerId="ADAL" clId="{1D7E5BCE-EA7B-42B5-9F11-7AEFC9C552D0}" dt="2022-11-20T18:30:53.421" v="163" actId="20577"/>
          <ac:spMkLst>
            <pc:docMk/>
            <pc:sldMk cId="659072446" sldId="274"/>
            <ac:spMk id="3" creationId="{325E3706-6636-460A-930D-C96E3331000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D813-3585-4788-A942-0AE8C8A71E80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62413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6F57-CDC4-4DB0-8281-A7984E1FB965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58051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7C360-8A74-47A3-A8C9-43F3489D5A1C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10023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781FA-3E64-463B-8A06-865DE80B6C48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53657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672E0-6187-42ED-B22D-96F02B078705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2251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7F3D-B246-4E97-831A-B4C4B2E05F23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99149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1CEE7-1C8F-4474-B2DD-3AF49588F4C7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36011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65D1-69F1-40FB-86E6-88B512A2CBFD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76950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E8E78-2A1A-48D1-AE03-2C12C742B006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12211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210EA-2FD5-43BF-90CD-5D337C90C820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28245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BECBB-8236-486F-8AB8-23971BCE2EFF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3570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781FA-3E64-463B-8A06-865DE80B6C48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34141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2FE347-C208-4652-9266-133E1E3AD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7319" y="116632"/>
            <a:ext cx="4645250" cy="174812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cs-CZ" sz="6000" b="1" dirty="0">
                <a:latin typeface="Arial" panose="020B0604020202020204" pitchFamily="34" charset="0"/>
                <a:cs typeface="Arial" panose="020B0604020202020204" pitchFamily="34" charset="0"/>
              </a:rPr>
              <a:t>Krajina a krajinná sféra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703B58-290B-47C7-9BA0-EF7DF203A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7319" y="2132856"/>
            <a:ext cx="4645250" cy="446449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Krajina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vše co nás obklopuje, tedy pole, hory, lesy, domy, zahrady, silnice.</a:t>
            </a:r>
          </a:p>
          <a:p>
            <a:pPr marL="0" indent="0">
              <a:buNone/>
            </a:pPr>
            <a:br>
              <a:rPr lang="cs-CZ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Dělíme na krajinu:</a:t>
            </a:r>
          </a:p>
          <a:p>
            <a:pPr>
              <a:buFontTx/>
              <a:buChar char="-"/>
            </a:pP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Přírodní </a:t>
            </a:r>
            <a:b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/neporušenou/</a:t>
            </a:r>
          </a:p>
          <a:p>
            <a:pPr marL="0" indent="0">
              <a:buNone/>
            </a:pP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Kulturní</a:t>
            </a:r>
            <a:b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/přeměněná člověkem/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290" name="Picture 2" descr="Výsledek obrázku pro krajina">
            <a:extLst>
              <a:ext uri="{FF2B5EF4-FFF2-40B4-BE49-F238E27FC236}">
                <a16:creationId xmlns:a16="http://schemas.microsoft.com/office/drawing/2014/main" id="{14AF7A95-4153-445D-A9BF-94679FA28B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0" r="12853" b="1"/>
          <a:stretch/>
        </p:blipFill>
        <p:spPr bwMode="auto"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9721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Text Box 10">
            <a:extLst>
              <a:ext uri="{FF2B5EF4-FFF2-40B4-BE49-F238E27FC236}">
                <a16:creationId xmlns:a16="http://schemas.microsoft.com/office/drawing/2014/main" id="{815A2523-D08D-4C55-B387-0669FE7A1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1784" y="4522156"/>
            <a:ext cx="8040196" cy="18591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t"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altLang="cs-CZ" sz="2800" b="1" u="sng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PŘÍRODNÍ KRAJINA</a:t>
            </a:r>
            <a:r>
              <a:rPr lang="cs-CZ" altLang="cs-CZ" sz="28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původní - člověkem neovlivněná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altLang="cs-CZ" sz="2800" b="1" u="sng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KULTURNÍ KRAJINA</a:t>
            </a:r>
            <a:r>
              <a:rPr lang="cs-CZ" altLang="cs-CZ" sz="28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člověkem přeměněná přírodní krajina (pole, park, sad)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cs-CZ" sz="2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13091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3">
            <a:hlinkClick r:id="rId2" action="ppaction://hlinksldjump"/>
            <a:extLst>
              <a:ext uri="{FF2B5EF4-FFF2-40B4-BE49-F238E27FC236}">
                <a16:creationId xmlns:a16="http://schemas.microsoft.com/office/drawing/2014/main" id="{A5EAB84E-E029-4450-BA79-5762432160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7" r="-1" b="8417"/>
          <a:stretch/>
        </p:blipFill>
        <p:spPr bwMode="auto">
          <a:xfrm>
            <a:off x="1246574" y="10"/>
            <a:ext cx="3913632" cy="2285224"/>
          </a:xfrm>
          <a:custGeom>
            <a:avLst/>
            <a:gdLst>
              <a:gd name="connsiteX0" fmla="*/ 29691 w 3913632"/>
              <a:gd name="connsiteY0" fmla="*/ 0 h 2285234"/>
              <a:gd name="connsiteX1" fmla="*/ 3883942 w 3913632"/>
              <a:gd name="connsiteY1" fmla="*/ 0 h 2285234"/>
              <a:gd name="connsiteX2" fmla="*/ 3903529 w 3913632"/>
              <a:gd name="connsiteY2" fmla="*/ 128345 h 2285234"/>
              <a:gd name="connsiteX3" fmla="*/ 3913632 w 3913632"/>
              <a:gd name="connsiteY3" fmla="*/ 328418 h 2285234"/>
              <a:gd name="connsiteX4" fmla="*/ 1956816 w 3913632"/>
              <a:gd name="connsiteY4" fmla="*/ 2285234 h 2285234"/>
              <a:gd name="connsiteX5" fmla="*/ 0 w 3913632"/>
              <a:gd name="connsiteY5" fmla="*/ 328418 h 2285234"/>
              <a:gd name="connsiteX6" fmla="*/ 10103 w 3913632"/>
              <a:gd name="connsiteY6" fmla="*/ 128345 h 228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CB5DFD22-66DC-45B5-AC94-FC8D1CC241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2" r="25688" b="-1"/>
          <a:stretch/>
        </p:blipFill>
        <p:spPr bwMode="auto">
          <a:xfrm>
            <a:off x="20" y="2279205"/>
            <a:ext cx="3564618" cy="4569668"/>
          </a:xfrm>
          <a:custGeom>
            <a:avLst/>
            <a:gdLst>
              <a:gd name="connsiteX0" fmla="*/ 640080 w 3564638"/>
              <a:gd name="connsiteY0" fmla="*/ 0 h 4569668"/>
              <a:gd name="connsiteX1" fmla="*/ 3564638 w 3564638"/>
              <a:gd name="connsiteY1" fmla="*/ 2924558 h 4569668"/>
              <a:gd name="connsiteX2" fmla="*/ 3065170 w 3564638"/>
              <a:gd name="connsiteY2" fmla="*/ 4559707 h 4569668"/>
              <a:gd name="connsiteX3" fmla="*/ 3057720 w 3564638"/>
              <a:gd name="connsiteY3" fmla="*/ 4569668 h 4569668"/>
              <a:gd name="connsiteX4" fmla="*/ 0 w 3564638"/>
              <a:gd name="connsiteY4" fmla="*/ 4569668 h 4569668"/>
              <a:gd name="connsiteX5" fmla="*/ 0 w 3564638"/>
              <a:gd name="connsiteY5" fmla="*/ 72448 h 4569668"/>
              <a:gd name="connsiteX6" fmla="*/ 50679 w 3564638"/>
              <a:gd name="connsiteY6" fmla="*/ 59417 h 4569668"/>
              <a:gd name="connsiteX7" fmla="*/ 640080 w 3564638"/>
              <a:gd name="connsiteY7" fmla="*/ 0 h 456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" name="Oval 146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47279" y="615908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3">
            <a:hlinkClick r:id="rId2" action="ppaction://hlinksldjump"/>
            <a:extLst>
              <a:ext uri="{FF2B5EF4-FFF2-40B4-BE49-F238E27FC236}">
                <a16:creationId xmlns:a16="http://schemas.microsoft.com/office/drawing/2014/main" id="{7F265A20-68FF-437F-B49E-A04A7A62EE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9" r="15930" b="-3"/>
          <a:stretch/>
        </p:blipFill>
        <p:spPr bwMode="auto">
          <a:xfrm>
            <a:off x="5511871" y="780500"/>
            <a:ext cx="2852928" cy="2852928"/>
          </a:xfrm>
          <a:custGeom>
            <a:avLst/>
            <a:gdLst>
              <a:gd name="connsiteX0" fmla="*/ 1426464 w 2852928"/>
              <a:gd name="connsiteY0" fmla="*/ 0 h 2852928"/>
              <a:gd name="connsiteX1" fmla="*/ 2852928 w 2852928"/>
              <a:gd name="connsiteY1" fmla="*/ 1426464 h 2852928"/>
              <a:gd name="connsiteX2" fmla="*/ 1426464 w 2852928"/>
              <a:gd name="connsiteY2" fmla="*/ 2852928 h 2852928"/>
              <a:gd name="connsiteX3" fmla="*/ 0 w 2852928"/>
              <a:gd name="connsiteY3" fmla="*/ 1426464 h 2852928"/>
              <a:gd name="connsiteX4" fmla="*/ 1426464 w 2852928"/>
              <a:gd name="connsiteY4" fmla="*/ 0 h 2852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31103AB2-C090-458F-B752-294F23AFA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1"/>
            <a:ext cx="3439432" cy="3785157"/>
          </a:xfrm>
          <a:custGeom>
            <a:avLst/>
            <a:gdLst>
              <a:gd name="connsiteX0" fmla="*/ 198262 w 3439432"/>
              <a:gd name="connsiteY0" fmla="*/ 0 h 3785157"/>
              <a:gd name="connsiteX1" fmla="*/ 3439432 w 3439432"/>
              <a:gd name="connsiteY1" fmla="*/ 0 h 3785157"/>
              <a:gd name="connsiteX2" fmla="*/ 3439432 w 3439432"/>
              <a:gd name="connsiteY2" fmla="*/ 3697836 h 3785157"/>
              <a:gd name="connsiteX3" fmla="*/ 3318024 w 3439432"/>
              <a:gd name="connsiteY3" fmla="*/ 3729054 h 3785157"/>
              <a:gd name="connsiteX4" fmla="*/ 2761488 w 3439432"/>
              <a:gd name="connsiteY4" fmla="*/ 3785157 h 3785157"/>
              <a:gd name="connsiteX5" fmla="*/ 0 w 3439432"/>
              <a:gd name="connsiteY5" fmla="*/ 1023669 h 3785157"/>
              <a:gd name="connsiteX6" fmla="*/ 124151 w 3439432"/>
              <a:gd name="connsiteY6" fmla="*/ 202487 h 3785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785157">
                <a:moveTo>
                  <a:pt x="198262" y="0"/>
                </a:moveTo>
                <a:lnTo>
                  <a:pt x="3439432" y="0"/>
                </a:lnTo>
                <a:lnTo>
                  <a:pt x="3439432" y="3697836"/>
                </a:lnTo>
                <a:lnTo>
                  <a:pt x="3318024" y="3729054"/>
                </a:lnTo>
                <a:cubicBezTo>
                  <a:pt x="3138258" y="3765839"/>
                  <a:pt x="2952129" y="3785157"/>
                  <a:pt x="2761488" y="3785157"/>
                </a:cubicBezTo>
                <a:cubicBezTo>
                  <a:pt x="1236360" y="3785157"/>
                  <a:pt x="0" y="2548797"/>
                  <a:pt x="0" y="1023669"/>
                </a:cubicBezTo>
                <a:cubicBezTo>
                  <a:pt x="0" y="737708"/>
                  <a:pt x="43466" y="461898"/>
                  <a:pt x="124151" y="20248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5">
            <a:extLst>
              <a:ext uri="{FF2B5EF4-FFF2-40B4-BE49-F238E27FC236}">
                <a16:creationId xmlns:a16="http://schemas.microsoft.com/office/drawing/2014/main" id="{8363346B-1281-4AEA-8F13-9675679359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6" r="-4" b="-4"/>
          <a:stretch/>
        </p:blipFill>
        <p:spPr bwMode="auto">
          <a:xfrm>
            <a:off x="8918761" y="-4331"/>
            <a:ext cx="3273238" cy="3618965"/>
          </a:xfrm>
          <a:custGeom>
            <a:avLst/>
            <a:gdLst>
              <a:gd name="connsiteX0" fmla="*/ 210437 w 3273238"/>
              <a:gd name="connsiteY0" fmla="*/ 0 h 3618965"/>
              <a:gd name="connsiteX1" fmla="*/ 3273238 w 3273238"/>
              <a:gd name="connsiteY1" fmla="*/ 0 h 3618965"/>
              <a:gd name="connsiteX2" fmla="*/ 3273238 w 3273238"/>
              <a:gd name="connsiteY2" fmla="*/ 3526409 h 3618965"/>
              <a:gd name="connsiteX3" fmla="*/ 3118338 w 3273238"/>
              <a:gd name="connsiteY3" fmla="*/ 3566238 h 3618965"/>
              <a:gd name="connsiteX4" fmla="*/ 2595295 w 3273238"/>
              <a:gd name="connsiteY4" fmla="*/ 3618965 h 3618965"/>
              <a:gd name="connsiteX5" fmla="*/ 0 w 3273238"/>
              <a:gd name="connsiteY5" fmla="*/ 1023670 h 3618965"/>
              <a:gd name="connsiteX6" fmla="*/ 203951 w 3273238"/>
              <a:gd name="connsiteY6" fmla="*/ 13464 h 361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3238" h="3618965">
                <a:moveTo>
                  <a:pt x="210437" y="0"/>
                </a:moveTo>
                <a:lnTo>
                  <a:pt x="3273238" y="0"/>
                </a:lnTo>
                <a:lnTo>
                  <a:pt x="3273238" y="3526409"/>
                </a:lnTo>
                <a:lnTo>
                  <a:pt x="3118338" y="3566238"/>
                </a:lnTo>
                <a:cubicBezTo>
                  <a:pt x="2949390" y="3600810"/>
                  <a:pt x="2774463" y="3618965"/>
                  <a:pt x="2595295" y="3618965"/>
                </a:cubicBezTo>
                <a:cubicBezTo>
                  <a:pt x="1161953" y="3618965"/>
                  <a:pt x="0" y="2457012"/>
                  <a:pt x="0" y="1023670"/>
                </a:cubicBezTo>
                <a:cubicBezTo>
                  <a:pt x="0" y="665335"/>
                  <a:pt x="72622" y="323961"/>
                  <a:pt x="203951" y="1346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21" name="Rectangle 1332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6" name="Picture 4" descr="Výsledek obrázku pro krajinné sféry">
            <a:extLst>
              <a:ext uri="{FF2B5EF4-FFF2-40B4-BE49-F238E27FC236}">
                <a16:creationId xmlns:a16="http://schemas.microsoft.com/office/drawing/2014/main" id="{91D0A0CF-98E7-43FC-ABD5-FBFC66DE05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6441498" cy="513148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Výsledek obrázku pro přírodní složky krajinné sféry">
            <a:extLst>
              <a:ext uri="{FF2B5EF4-FFF2-40B4-BE49-F238E27FC236}">
                <a16:creationId xmlns:a16="http://schemas.microsoft.com/office/drawing/2014/main" id="{CC370312-C69E-432F-8D0C-561453088C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0" t="2472" r="3406" b="8427"/>
          <a:stretch/>
        </p:blipFill>
        <p:spPr bwMode="auto">
          <a:xfrm>
            <a:off x="6373812" y="1196752"/>
            <a:ext cx="5698851" cy="54764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574ED9E-1686-49CA-9F04-490E79564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6"/>
            <a:ext cx="10515600" cy="11370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cs-CZ" sz="6000" b="1" kern="1200" spc="6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Krajinná sféra Země</a:t>
            </a:r>
          </a:p>
        </p:txBody>
      </p:sp>
    </p:spTree>
    <p:extLst>
      <p:ext uri="{BB962C8B-B14F-4D97-AF65-F5344CB8AC3E}">
        <p14:creationId xmlns:p14="http://schemas.microsoft.com/office/powerpoint/2010/main" val="3270184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Obsah obrázku sníh, exteriér, lyžování, příroda&#10;&#10;Popis byl vytvořen automaticky">
            <a:hlinkClick r:id="" action="ppaction://noaction"/>
            <a:extLst>
              <a:ext uri="{FF2B5EF4-FFF2-40B4-BE49-F238E27FC236}">
                <a16:creationId xmlns:a16="http://schemas.microsoft.com/office/drawing/2014/main" id="{3F8C53A3-4CE2-4C07-AF9F-3ED64AF039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2" r="-2" b="-2"/>
          <a:stretch/>
        </p:blipFill>
        <p:spPr bwMode="auto">
          <a:xfrm>
            <a:off x="6083786" y="-168318"/>
            <a:ext cx="6261330" cy="3932313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Obsah obrázku text, mapa&#10;&#10;Popis byl vytvořen automaticky">
            <a:extLst>
              <a:ext uri="{FF2B5EF4-FFF2-40B4-BE49-F238E27FC236}">
                <a16:creationId xmlns:a16="http://schemas.microsoft.com/office/drawing/2014/main" id="{DBB2BD29-0BCA-458B-8548-E9BB4F1BE0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0565"/>
          <a:stretch/>
        </p:blipFill>
        <p:spPr bwMode="auto">
          <a:xfrm>
            <a:off x="6089904" y="2487168"/>
            <a:ext cx="6263640" cy="4215384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EF25213-CE75-4E22-81FB-2FD63BFE7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068" y="521286"/>
            <a:ext cx="10703516" cy="872140"/>
          </a:xfrm>
        </p:spPr>
        <p:txBody>
          <a:bodyPr anchor="t">
            <a:noAutofit/>
          </a:bodyPr>
          <a:lstStyle/>
          <a:p>
            <a:r>
              <a:rPr lang="cs-CZ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Litosféra </a:t>
            </a:r>
            <a:r>
              <a:rPr lang="cs-CZ" altLang="cs-CZ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altLang="cs-CZ" sz="4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litos</a:t>
            </a:r>
            <a:r>
              <a:rPr lang="cs-CZ" altLang="cs-CZ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kámen) – </a:t>
            </a:r>
            <a:r>
              <a:rPr lang="cs-CZ" altLang="cs-CZ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kamenný obal Země</a:t>
            </a:r>
            <a:br>
              <a:rPr lang="cs-CZ" altLang="cs-CZ" sz="3600" dirty="0">
                <a:solidFill>
                  <a:srgbClr val="000000"/>
                </a:solidFill>
              </a:rPr>
            </a:br>
            <a:endParaRPr lang="cs-CZ" sz="3600" dirty="0">
              <a:solidFill>
                <a:srgbClr val="00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5E3706-6636-460A-930D-C96E33310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068" y="1404330"/>
            <a:ext cx="5158900" cy="4752528"/>
          </a:xfrm>
        </p:spPr>
        <p:txBody>
          <a:bodyPr anchor="t">
            <a:normAutofit fontScale="92500" lnSpcReduction="10000"/>
          </a:bodyPr>
          <a:lstStyle/>
          <a:p>
            <a:r>
              <a:rPr lang="cs-CZ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Pevný obal</a:t>
            </a:r>
            <a:r>
              <a:rPr lang="cs-CZ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tvořený zemskou kůrou a nejsvrchnějšími vrstvami zemského pláště;</a:t>
            </a:r>
          </a:p>
          <a:p>
            <a:r>
              <a:rPr lang="cs-CZ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Litosférické desky </a:t>
            </a:r>
            <a:br>
              <a:rPr lang="cs-CZ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mohutné bloky;</a:t>
            </a:r>
          </a:p>
          <a:p>
            <a:r>
              <a:rPr lang="cs-CZ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Tloušťka</a:t>
            </a:r>
            <a:r>
              <a:rPr lang="cs-CZ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od 2 do 150 km</a:t>
            </a:r>
          </a:p>
          <a:p>
            <a:r>
              <a:rPr lang="cs-CZ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Pohybují se … </a:t>
            </a:r>
            <a:r>
              <a:rPr lang="cs-CZ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sobě, od sebe …</a:t>
            </a:r>
          </a:p>
          <a:p>
            <a:r>
              <a:rPr lang="cs-CZ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Vznik hor, příčina zemětřesení, sopečné činnosti …</a:t>
            </a:r>
          </a:p>
        </p:txBody>
      </p:sp>
    </p:spTree>
    <p:extLst>
      <p:ext uri="{BB962C8B-B14F-4D97-AF65-F5344CB8AC3E}">
        <p14:creationId xmlns:p14="http://schemas.microsoft.com/office/powerpoint/2010/main" val="3774698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DEE5C6BA-FE2A-4C38-8D88-E70C06E54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3726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53E66F28-0926-4CFB-BDAB-646CAB184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EF25213-CE75-4E22-81FB-2FD63BFE7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91" y="332656"/>
            <a:ext cx="6483095" cy="1736385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Pedosféra  (</a:t>
            </a:r>
            <a:r>
              <a:rPr lang="cs-CZ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pedon</a:t>
            </a:r>
            <a:r>
              <a:rPr lang="cs-CZ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půda) půdní obal Země</a:t>
            </a:r>
          </a:p>
        </p:txBody>
      </p:sp>
      <p:sp>
        <p:nvSpPr>
          <p:cNvPr id="139" name="Freeform 60">
            <a:extLst>
              <a:ext uri="{FF2B5EF4-FFF2-40B4-BE49-F238E27FC236}">
                <a16:creationId xmlns:a16="http://schemas.microsoft.com/office/drawing/2014/main" id="{DE9FA85F-F0FB-4952-A05F-04CC67B18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3099" y="1"/>
            <a:ext cx="3960192" cy="2251543"/>
          </a:xfrm>
          <a:custGeom>
            <a:avLst/>
            <a:gdLst>
              <a:gd name="connsiteX0" fmla="*/ 20753 w 3960192"/>
              <a:gd name="connsiteY0" fmla="*/ 0 h 2251543"/>
              <a:gd name="connsiteX1" fmla="*/ 3939439 w 3960192"/>
              <a:gd name="connsiteY1" fmla="*/ 0 h 2251543"/>
              <a:gd name="connsiteX2" fmla="*/ 3949969 w 3960192"/>
              <a:gd name="connsiteY2" fmla="*/ 68994 h 2251543"/>
              <a:gd name="connsiteX3" fmla="*/ 3960192 w 3960192"/>
              <a:gd name="connsiteY3" fmla="*/ 271447 h 2251543"/>
              <a:gd name="connsiteX4" fmla="*/ 1980096 w 3960192"/>
              <a:gd name="connsiteY4" fmla="*/ 2251543 h 2251543"/>
              <a:gd name="connsiteX5" fmla="*/ 0 w 3960192"/>
              <a:gd name="connsiteY5" fmla="*/ 271447 h 2251543"/>
              <a:gd name="connsiteX6" fmla="*/ 10223 w 3960192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2" h="2251543">
                <a:moveTo>
                  <a:pt x="20753" y="0"/>
                </a:moveTo>
                <a:lnTo>
                  <a:pt x="3939439" y="0"/>
                </a:lnTo>
                <a:lnTo>
                  <a:pt x="3949969" y="68994"/>
                </a:lnTo>
                <a:cubicBezTo>
                  <a:pt x="3956729" y="135559"/>
                  <a:pt x="3960192" y="203099"/>
                  <a:pt x="3960192" y="271447"/>
                </a:cubicBezTo>
                <a:cubicBezTo>
                  <a:pt x="3960192" y="1365024"/>
                  <a:pt x="3073673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3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3" descr="Obsah obrázku exteriér, tráva, ovce, pole&#10;&#10;Popis byl vytvořen automaticky">
            <a:hlinkClick r:id="" action="ppaction://noaction"/>
            <a:extLst>
              <a:ext uri="{FF2B5EF4-FFF2-40B4-BE49-F238E27FC236}">
                <a16:creationId xmlns:a16="http://schemas.microsoft.com/office/drawing/2014/main" id="{2EC86F4A-47B2-440F-8861-E78F99072E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44" r="1" b="4418"/>
          <a:stretch/>
        </p:blipFill>
        <p:spPr bwMode="auto">
          <a:xfrm>
            <a:off x="6632714" y="1"/>
            <a:ext cx="3674754" cy="2106932"/>
          </a:xfrm>
          <a:custGeom>
            <a:avLst/>
            <a:gdLst>
              <a:gd name="connsiteX0" fmla="*/ 21954 w 3674754"/>
              <a:gd name="connsiteY0" fmla="*/ 0 h 2106932"/>
              <a:gd name="connsiteX1" fmla="*/ 3652800 w 3674754"/>
              <a:gd name="connsiteY1" fmla="*/ 0 h 2106932"/>
              <a:gd name="connsiteX2" fmla="*/ 3665268 w 3674754"/>
              <a:gd name="connsiteY2" fmla="*/ 81694 h 2106932"/>
              <a:gd name="connsiteX3" fmla="*/ 3674754 w 3674754"/>
              <a:gd name="connsiteY3" fmla="*/ 269555 h 2106932"/>
              <a:gd name="connsiteX4" fmla="*/ 1837377 w 3674754"/>
              <a:gd name="connsiteY4" fmla="*/ 2106932 h 2106932"/>
              <a:gd name="connsiteX5" fmla="*/ 0 w 3674754"/>
              <a:gd name="connsiteY5" fmla="*/ 269555 h 2106932"/>
              <a:gd name="connsiteX6" fmla="*/ 9486 w 3674754"/>
              <a:gd name="connsiteY6" fmla="*/ 81694 h 210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74754" h="2106932">
                <a:moveTo>
                  <a:pt x="21954" y="0"/>
                </a:moveTo>
                <a:lnTo>
                  <a:pt x="3652800" y="0"/>
                </a:lnTo>
                <a:lnTo>
                  <a:pt x="3665268" y="81694"/>
                </a:lnTo>
                <a:cubicBezTo>
                  <a:pt x="3671541" y="143461"/>
                  <a:pt x="3674754" y="206133"/>
                  <a:pt x="3674754" y="269555"/>
                </a:cubicBezTo>
                <a:cubicBezTo>
                  <a:pt x="3674754" y="1284311"/>
                  <a:pt x="2852132" y="2106932"/>
                  <a:pt x="1837377" y="2106932"/>
                </a:cubicBezTo>
                <a:cubicBezTo>
                  <a:pt x="822622" y="2106932"/>
                  <a:pt x="0" y="1284311"/>
                  <a:pt x="0" y="269555"/>
                </a:cubicBezTo>
                <a:cubicBezTo>
                  <a:pt x="0" y="206133"/>
                  <a:pt x="3214" y="143461"/>
                  <a:pt x="9486" y="81694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5E3706-6636-460A-930D-C96E33310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91" y="2173124"/>
            <a:ext cx="6647403" cy="4352220"/>
          </a:xfrm>
        </p:spPr>
        <p:txBody>
          <a:bodyPr anchor="t"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Nacházející se </a:t>
            </a: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povrchu litosféry</a:t>
            </a:r>
            <a:r>
              <a:rPr lang="cs-CZ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Vzniká za spolupůsobení živých organismů a dalších faktorů; 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Tloušťka od několika </a:t>
            </a:r>
            <a:br>
              <a:rPr lang="cs-CZ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centimetrů do metrů;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Černozem, hnědozem, </a:t>
            </a:r>
            <a:br>
              <a:rPr lang="cs-CZ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lesní půdy … </a:t>
            </a:r>
          </a:p>
        </p:txBody>
      </p:sp>
      <p:sp>
        <p:nvSpPr>
          <p:cNvPr id="141" name="Freeform 68">
            <a:extLst>
              <a:ext uri="{FF2B5EF4-FFF2-40B4-BE49-F238E27FC236}">
                <a16:creationId xmlns:a16="http://schemas.microsoft.com/office/drawing/2014/main" id="{FEBD362A-CC27-47D9-8FC3-A5E91BA07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5296" y="2922177"/>
            <a:ext cx="4956705" cy="3945299"/>
          </a:xfrm>
          <a:custGeom>
            <a:avLst/>
            <a:gdLst>
              <a:gd name="connsiteX0" fmla="*/ 2718646 w 4956705"/>
              <a:gd name="connsiteY0" fmla="*/ 0 h 3945299"/>
              <a:gd name="connsiteX1" fmla="*/ 4816486 w 4956705"/>
              <a:gd name="connsiteY1" fmla="*/ 989335 h 3945299"/>
              <a:gd name="connsiteX2" fmla="*/ 4956705 w 4956705"/>
              <a:gd name="connsiteY2" fmla="*/ 1176848 h 3945299"/>
              <a:gd name="connsiteX3" fmla="*/ 4956705 w 4956705"/>
              <a:gd name="connsiteY3" fmla="*/ 3945299 h 3945299"/>
              <a:gd name="connsiteX4" fmla="*/ 294783 w 4956705"/>
              <a:gd name="connsiteY4" fmla="*/ 3945299 h 3945299"/>
              <a:gd name="connsiteX5" fmla="*/ 213645 w 4956705"/>
              <a:gd name="connsiteY5" fmla="*/ 3776866 h 3945299"/>
              <a:gd name="connsiteX6" fmla="*/ 0 w 4956705"/>
              <a:gd name="connsiteY6" fmla="*/ 2718646 h 3945299"/>
              <a:gd name="connsiteX7" fmla="*/ 2718646 w 4956705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6705" h="3945299">
                <a:moveTo>
                  <a:pt x="2718646" y="0"/>
                </a:moveTo>
                <a:cubicBezTo>
                  <a:pt x="3563221" y="0"/>
                  <a:pt x="4317846" y="385123"/>
                  <a:pt x="4816486" y="989335"/>
                </a:cubicBezTo>
                <a:lnTo>
                  <a:pt x="4956705" y="1176848"/>
                </a:lnTo>
                <a:lnTo>
                  <a:pt x="4956705" y="3945299"/>
                </a:lnTo>
                <a:lnTo>
                  <a:pt x="294783" y="3945299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5362" name="Picture 2" descr="Obsah obrázku stůl, staré, bílá&#10;&#10;Popis byl vytvořen automaticky">
            <a:extLst>
              <a:ext uri="{FF2B5EF4-FFF2-40B4-BE49-F238E27FC236}">
                <a16:creationId xmlns:a16="http://schemas.microsoft.com/office/drawing/2014/main" id="{BA66977B-6321-4B25-AF86-990CAAA982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5305"/>
          <a:stretch/>
        </p:blipFill>
        <p:spPr bwMode="auto">
          <a:xfrm>
            <a:off x="7399326" y="3086207"/>
            <a:ext cx="4792674" cy="3781268"/>
          </a:xfrm>
          <a:custGeom>
            <a:avLst/>
            <a:gdLst>
              <a:gd name="connsiteX0" fmla="*/ 2554615 w 4792674"/>
              <a:gd name="connsiteY0" fmla="*/ 0 h 3781268"/>
              <a:gd name="connsiteX1" fmla="*/ 4672942 w 4792674"/>
              <a:gd name="connsiteY1" fmla="*/ 1126306 h 3781268"/>
              <a:gd name="connsiteX2" fmla="*/ 4792674 w 4792674"/>
              <a:gd name="connsiteY2" fmla="*/ 1323391 h 3781268"/>
              <a:gd name="connsiteX3" fmla="*/ 4792674 w 4792674"/>
              <a:gd name="connsiteY3" fmla="*/ 3781268 h 3781268"/>
              <a:gd name="connsiteX4" fmla="*/ 313779 w 4792674"/>
              <a:gd name="connsiteY4" fmla="*/ 3781268 h 3781268"/>
              <a:gd name="connsiteX5" fmla="*/ 308328 w 4792674"/>
              <a:gd name="connsiteY5" fmla="*/ 3772297 h 3781268"/>
              <a:gd name="connsiteX6" fmla="*/ 0 w 4792674"/>
              <a:gd name="connsiteY6" fmla="*/ 2554615 h 3781268"/>
              <a:gd name="connsiteX7" fmla="*/ 2554615 w 4792674"/>
              <a:gd name="connsiteY7" fmla="*/ 0 h 378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2674" h="3781268">
                <a:moveTo>
                  <a:pt x="2554615" y="0"/>
                </a:moveTo>
                <a:cubicBezTo>
                  <a:pt x="3436412" y="0"/>
                  <a:pt x="4213859" y="446774"/>
                  <a:pt x="4672942" y="1126306"/>
                </a:cubicBezTo>
                <a:lnTo>
                  <a:pt x="4792674" y="1323391"/>
                </a:lnTo>
                <a:lnTo>
                  <a:pt x="4792674" y="3781268"/>
                </a:lnTo>
                <a:lnTo>
                  <a:pt x="313779" y="3781268"/>
                </a:lnTo>
                <a:lnTo>
                  <a:pt x="308328" y="3772297"/>
                </a:lnTo>
                <a:cubicBezTo>
                  <a:pt x="111694" y="3410325"/>
                  <a:pt x="0" y="2995514"/>
                  <a:pt x="0" y="2554615"/>
                </a:cubicBezTo>
                <a:cubicBezTo>
                  <a:pt x="0" y="1143740"/>
                  <a:pt x="1143740" y="0"/>
                  <a:pt x="255461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281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5">
            <a:hlinkClick r:id="" action="ppaction://noaction"/>
            <a:extLst>
              <a:ext uri="{FF2B5EF4-FFF2-40B4-BE49-F238E27FC236}">
                <a16:creationId xmlns:a16="http://schemas.microsoft.com/office/drawing/2014/main" id="{BE437D02-C1BC-4133-8FA6-014B45F4C5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" r="6001" b="-2"/>
          <a:stretch/>
        </p:blipFill>
        <p:spPr bwMode="auto">
          <a:xfrm>
            <a:off x="20" y="10"/>
            <a:ext cx="845029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EF25213-CE75-4E22-81FB-2FD63BFE7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310081"/>
            <a:ext cx="5962785" cy="1627636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Atmosféra  (</a:t>
            </a:r>
            <a:r>
              <a:rPr lang="cs-CZ" sz="4000" b="1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</a:t>
            </a:r>
            <a:r>
              <a:rPr lang="cs-CZ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– pára) plynný obal země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5E3706-6636-460A-930D-C96E33310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937717"/>
            <a:ext cx="5184577" cy="4610202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Složena</a:t>
            </a:r>
            <a:r>
              <a:rPr lang="cs-CZ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  kyslíku, dusíku, oxidu uhličitého, vodní páry … </a:t>
            </a:r>
          </a:p>
          <a:p>
            <a:r>
              <a:rPr lang="cs-CZ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Dosahuje až </a:t>
            </a:r>
            <a:r>
              <a:rPr lang="cs-CZ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 km</a:t>
            </a:r>
          </a:p>
          <a:p>
            <a:r>
              <a:rPr lang="cs-CZ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Jednotlivé vrstvy </a:t>
            </a:r>
            <a:r>
              <a:rPr lang="cs-CZ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troposféra, stratosféra … mezosféra, termosféra, exosféra</a:t>
            </a:r>
            <a:endParaRPr lang="cs-CZ" sz="36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 descr="Související obrázek">
            <a:extLst>
              <a:ext uri="{FF2B5EF4-FFF2-40B4-BE49-F238E27FC236}">
                <a16:creationId xmlns:a16="http://schemas.microsoft.com/office/drawing/2014/main" id="{B1A0495D-4ADD-4C67-8595-9CE0251F91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69" t="2347" r="8669" b="2767"/>
          <a:stretch/>
        </p:blipFill>
        <p:spPr bwMode="auto">
          <a:xfrm>
            <a:off x="6384032" y="-15123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923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F25213-CE75-4E22-81FB-2FD63BFE7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88640"/>
            <a:ext cx="6192688" cy="1322662"/>
          </a:xfrm>
        </p:spPr>
        <p:txBody>
          <a:bodyPr>
            <a:normAutofit/>
          </a:bodyPr>
          <a:lstStyle/>
          <a:p>
            <a:r>
              <a:rPr lang="cs-CZ" sz="4800" b="1" spc="300" dirty="0">
                <a:latin typeface="Arial" panose="020B0604020202020204" pitchFamily="34" charset="0"/>
                <a:cs typeface="Arial" panose="020B0604020202020204" pitchFamily="34" charset="0"/>
              </a:rPr>
              <a:t>Hydrosféra</a:t>
            </a:r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všechna voda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Země</a:t>
            </a:r>
            <a:endParaRPr lang="cs-CZ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05C7EBC3-4672-4DAB-81C2-58661FAFA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8805" y="-2"/>
            <a:ext cx="6013194" cy="1511304"/>
          </a:xfrm>
          <a:custGeom>
            <a:avLst/>
            <a:gdLst>
              <a:gd name="connsiteX0" fmla="*/ 4545473 w 6013194"/>
              <a:gd name="connsiteY0" fmla="*/ 0 h 1511304"/>
              <a:gd name="connsiteX1" fmla="*/ 6013194 w 6013194"/>
              <a:gd name="connsiteY1" fmla="*/ 0 h 1511304"/>
              <a:gd name="connsiteX2" fmla="*/ 6013194 w 6013194"/>
              <a:gd name="connsiteY2" fmla="*/ 1508760 h 1511304"/>
              <a:gd name="connsiteX3" fmla="*/ 4545474 w 6013194"/>
              <a:gd name="connsiteY3" fmla="*/ 1508760 h 1511304"/>
              <a:gd name="connsiteX4" fmla="*/ 4545474 w 6013194"/>
              <a:gd name="connsiteY4" fmla="*/ 1511304 h 1511304"/>
              <a:gd name="connsiteX5" fmla="*/ 0 w 6013194"/>
              <a:gd name="connsiteY5" fmla="*/ 1511304 h 1511304"/>
              <a:gd name="connsiteX6" fmla="*/ 697617 w 6013194"/>
              <a:gd name="connsiteY6" fmla="*/ 3 h 1511304"/>
              <a:gd name="connsiteX7" fmla="*/ 4545473 w 6013194"/>
              <a:gd name="connsiteY7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3194" h="1511304">
                <a:moveTo>
                  <a:pt x="4545473" y="0"/>
                </a:moveTo>
                <a:lnTo>
                  <a:pt x="6013194" y="0"/>
                </a:lnTo>
                <a:lnTo>
                  <a:pt x="6013194" y="1508760"/>
                </a:lnTo>
                <a:lnTo>
                  <a:pt x="4545474" y="1508760"/>
                </a:lnTo>
                <a:lnTo>
                  <a:pt x="4545474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3" descr="Obsah obrázku voda, vlna, sport, jezdectví&#10;&#10;Popis byl vytvořen automaticky">
            <a:hlinkClick r:id="" action="ppaction://noaction"/>
            <a:extLst>
              <a:ext uri="{FF2B5EF4-FFF2-40B4-BE49-F238E27FC236}">
                <a16:creationId xmlns:a16="http://schemas.microsoft.com/office/drawing/2014/main" id="{DC53CA5B-8193-4BB0-AAFA-1E9EC209F4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0" r="8362" b="-1"/>
          <a:stretch/>
        </p:blipFill>
        <p:spPr bwMode="auto">
          <a:xfrm>
            <a:off x="1" y="1691640"/>
            <a:ext cx="5931454" cy="5166360"/>
          </a:xfrm>
          <a:custGeom>
            <a:avLst/>
            <a:gdLst>
              <a:gd name="connsiteX0" fmla="*/ 0 w 5931454"/>
              <a:gd name="connsiteY0" fmla="*/ 0 h 5166360"/>
              <a:gd name="connsiteX1" fmla="*/ 5931454 w 5931454"/>
              <a:gd name="connsiteY1" fmla="*/ 0 h 5166360"/>
              <a:gd name="connsiteX2" fmla="*/ 3537575 w 5931454"/>
              <a:gd name="connsiteY2" fmla="*/ 5166360 h 5166360"/>
              <a:gd name="connsiteX3" fmla="*/ 0 w 5931454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1ABCC31D-213C-44E9-9CC8-8FB2DFC22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0797" y="1690688"/>
            <a:ext cx="8711202" cy="5167312"/>
          </a:xfrm>
          <a:custGeom>
            <a:avLst/>
            <a:gdLst>
              <a:gd name="connsiteX0" fmla="*/ 2613984 w 8711202"/>
              <a:gd name="connsiteY0" fmla="*/ 0 h 5167312"/>
              <a:gd name="connsiteX1" fmla="*/ 7243482 w 8711202"/>
              <a:gd name="connsiteY1" fmla="*/ 0 h 5167312"/>
              <a:gd name="connsiteX2" fmla="*/ 8711202 w 8711202"/>
              <a:gd name="connsiteY2" fmla="*/ 0 h 5167312"/>
              <a:gd name="connsiteX3" fmla="*/ 8711202 w 8711202"/>
              <a:gd name="connsiteY3" fmla="*/ 5167312 h 5167312"/>
              <a:gd name="connsiteX4" fmla="*/ 7243482 w 8711202"/>
              <a:gd name="connsiteY4" fmla="*/ 5167312 h 5167312"/>
              <a:gd name="connsiteX5" fmla="*/ 221324 w 8711202"/>
              <a:gd name="connsiteY5" fmla="*/ 5167312 h 5167312"/>
              <a:gd name="connsiteX6" fmla="*/ 2615203 w 8711202"/>
              <a:gd name="connsiteY6" fmla="*/ 952 h 5167312"/>
              <a:gd name="connsiteX7" fmla="*/ 2613984 w 8711202"/>
              <a:gd name="connsiteY7" fmla="*/ 952 h 5167312"/>
              <a:gd name="connsiteX8" fmla="*/ 0 w 8711202"/>
              <a:gd name="connsiteY8" fmla="*/ 0 h 5167312"/>
              <a:gd name="connsiteX9" fmla="*/ 2173113 w 8711202"/>
              <a:gd name="connsiteY9" fmla="*/ 0 h 5167312"/>
              <a:gd name="connsiteX10" fmla="*/ 2173113 w 8711202"/>
              <a:gd name="connsiteY10" fmla="*/ 952 h 5167312"/>
              <a:gd name="connsiteX11" fmla="*/ 0 w 8711202"/>
              <a:gd name="connsiteY11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11202" h="5167312">
                <a:moveTo>
                  <a:pt x="2613984" y="0"/>
                </a:moveTo>
                <a:lnTo>
                  <a:pt x="7243482" y="0"/>
                </a:lnTo>
                <a:lnTo>
                  <a:pt x="8711202" y="0"/>
                </a:lnTo>
                <a:lnTo>
                  <a:pt x="8711202" y="5167312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2613984" y="952"/>
                </a:lnTo>
                <a:close/>
                <a:moveTo>
                  <a:pt x="0" y="0"/>
                </a:moveTo>
                <a:lnTo>
                  <a:pt x="2173113" y="0"/>
                </a:lnTo>
                <a:lnTo>
                  <a:pt x="2173113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5E3706-6636-460A-930D-C96E33310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2488" y="2420888"/>
            <a:ext cx="5605827" cy="4248472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povrchové</a:t>
            </a:r>
            <a:r>
              <a:rPr lang="cs-CZ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vody, </a:t>
            </a:r>
            <a:r>
              <a:rPr lang="cs-CZ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podpovrchové vody</a:t>
            </a:r>
            <a:r>
              <a:rPr lang="cs-CZ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Koloběh vody (tzv. hydrologický cyklus); 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Většinu vody obsahují oceány a moře 97 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cs-CZ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Jen 3 % sladké vody</a:t>
            </a:r>
            <a:r>
              <a:rPr lang="cs-CZ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</a:p>
        </p:txBody>
      </p:sp>
    </p:spTree>
    <p:extLst>
      <p:ext uri="{BB962C8B-B14F-4D97-AF65-F5344CB8AC3E}">
        <p14:creationId xmlns:p14="http://schemas.microsoft.com/office/powerpoint/2010/main" val="499977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38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9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0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1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2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3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4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5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6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7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8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9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0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1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2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3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4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5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6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2EF25213-CE75-4E22-81FB-2FD63BFE7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0" y="4760132"/>
            <a:ext cx="4771334" cy="1777829"/>
          </a:xfrm>
        </p:spPr>
        <p:txBody>
          <a:bodyPr>
            <a:normAutofit/>
          </a:bodyPr>
          <a:lstStyle/>
          <a:p>
            <a:pPr algn="r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Biosféra </a:t>
            </a:r>
            <a:b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živý obal Země</a:t>
            </a:r>
          </a:p>
        </p:txBody>
      </p:sp>
      <p:pic>
        <p:nvPicPr>
          <p:cNvPr id="18434" name="Picture 2" descr="Výsledek obrázku pro biosfera">
            <a:extLst>
              <a:ext uri="{FF2B5EF4-FFF2-40B4-BE49-F238E27FC236}">
                <a16:creationId xmlns:a16="http://schemas.microsoft.com/office/drawing/2014/main" id="{F65B966E-889D-4E1A-B579-7858EDCA2A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" r="1" b="1"/>
          <a:stretch/>
        </p:blipFill>
        <p:spPr bwMode="auto">
          <a:xfrm>
            <a:off x="20" y="2872"/>
            <a:ext cx="12191980" cy="4290224"/>
          </a:xfrm>
          <a:custGeom>
            <a:avLst/>
            <a:gdLst>
              <a:gd name="connsiteX0" fmla="*/ 0 w 12192000"/>
              <a:gd name="connsiteY0" fmla="*/ 0 h 4621300"/>
              <a:gd name="connsiteX1" fmla="*/ 12192000 w 12192000"/>
              <a:gd name="connsiteY1" fmla="*/ 0 h 4621300"/>
              <a:gd name="connsiteX2" fmla="*/ 12192000 w 12192000"/>
              <a:gd name="connsiteY2" fmla="*/ 3104412 h 4621300"/>
              <a:gd name="connsiteX3" fmla="*/ 12192000 w 12192000"/>
              <a:gd name="connsiteY3" fmla="*/ 3296537 h 4621300"/>
              <a:gd name="connsiteX4" fmla="*/ 12192000 w 12192000"/>
              <a:gd name="connsiteY4" fmla="*/ 4272355 h 4621300"/>
              <a:gd name="connsiteX5" fmla="*/ 12113803 w 12192000"/>
              <a:gd name="connsiteY5" fmla="*/ 4280638 h 4621300"/>
              <a:gd name="connsiteX6" fmla="*/ 6753597 w 12192000"/>
              <a:gd name="connsiteY6" fmla="*/ 4604195 h 4621300"/>
              <a:gd name="connsiteX7" fmla="*/ 400746 w 12192000"/>
              <a:gd name="connsiteY7" fmla="*/ 4432852 h 4621300"/>
              <a:gd name="connsiteX8" fmla="*/ 0 w 12192000"/>
              <a:gd name="connsiteY8" fmla="*/ 4395876 h 4621300"/>
              <a:gd name="connsiteX9" fmla="*/ 0 w 12192000"/>
              <a:gd name="connsiteY9" fmla="*/ 3296537 h 4621300"/>
              <a:gd name="connsiteX10" fmla="*/ 0 w 12192000"/>
              <a:gd name="connsiteY10" fmla="*/ 3104412 h 462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4621300">
                <a:moveTo>
                  <a:pt x="0" y="0"/>
                </a:moveTo>
                <a:lnTo>
                  <a:pt x="12192000" y="0"/>
                </a:lnTo>
                <a:lnTo>
                  <a:pt x="12192000" y="3104412"/>
                </a:lnTo>
                <a:lnTo>
                  <a:pt x="12192000" y="3296537"/>
                </a:lnTo>
                <a:lnTo>
                  <a:pt x="12192000" y="4272355"/>
                </a:lnTo>
                <a:lnTo>
                  <a:pt x="12113803" y="4280638"/>
                </a:lnTo>
                <a:cubicBezTo>
                  <a:pt x="10139508" y="4478587"/>
                  <a:pt x="8237152" y="4571590"/>
                  <a:pt x="6753597" y="4604195"/>
                </a:cubicBezTo>
                <a:cubicBezTo>
                  <a:pt x="4940362" y="4644044"/>
                  <a:pt x="2657278" y="4624714"/>
                  <a:pt x="400746" y="4432852"/>
                </a:cubicBezTo>
                <a:lnTo>
                  <a:pt x="0" y="4395876"/>
                </a:lnTo>
                <a:lnTo>
                  <a:pt x="0" y="3296537"/>
                </a:lnTo>
                <a:lnTo>
                  <a:pt x="0" y="310441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5E3706-6636-460A-930D-C96E33310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8762" y="4352472"/>
            <a:ext cx="6004977" cy="2388896"/>
          </a:xfrm>
        </p:spPr>
        <p:txBody>
          <a:bodyPr anchor="ctr">
            <a:noAutofit/>
          </a:bodyPr>
          <a:lstStyle/>
          <a:p>
            <a:pPr>
              <a:spcBef>
                <a:spcPts val="600"/>
              </a:spcBef>
            </a:pP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část planety s výskytem </a:t>
            </a: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života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(rostlin a živočichů);</a:t>
            </a:r>
          </a:p>
          <a:p>
            <a:pPr>
              <a:spcBef>
                <a:spcPts val="600"/>
              </a:spcBef>
            </a:pP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zahrnuje vždy několik sfér; </a:t>
            </a:r>
          </a:p>
          <a:p>
            <a:pPr>
              <a:spcBef>
                <a:spcPts val="600"/>
              </a:spcBef>
            </a:pP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zeměpis </a:t>
            </a:r>
            <a:r>
              <a:rPr lang="cs-CZ" sz="3200">
                <a:latin typeface="Times New Roman" panose="02020603050405020304" pitchFamily="18" charset="0"/>
                <a:cs typeface="Times New Roman" panose="02020603050405020304" pitchFamily="18" charset="0"/>
              </a:rPr>
              <a:t>se zde spojuje 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biologií.</a:t>
            </a:r>
          </a:p>
        </p:txBody>
      </p:sp>
    </p:spTree>
    <p:extLst>
      <p:ext uri="{BB962C8B-B14F-4D97-AF65-F5344CB8AC3E}">
        <p14:creationId xmlns:p14="http://schemas.microsoft.com/office/powerpoint/2010/main" val="6590724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Default Design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256</Words>
  <Application>Microsoft Office PowerPoint</Application>
  <PresentationFormat>Širokoúhlá obrazovka</PresentationFormat>
  <Paragraphs>32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Wingdings</vt:lpstr>
      <vt:lpstr>Default Design</vt:lpstr>
      <vt:lpstr>Krajina a krajinná sféra</vt:lpstr>
      <vt:lpstr>Prezentace aplikace PowerPoint</vt:lpstr>
      <vt:lpstr>Krajinná sféra Země</vt:lpstr>
      <vt:lpstr>Litosféra (litos – kámen) – kamenný obal Země </vt:lpstr>
      <vt:lpstr>Pedosféra  (pedon = půda) půdní obal Země</vt:lpstr>
      <vt:lpstr>Atmosféra  (atmos – pára) plynný obal země</vt:lpstr>
      <vt:lpstr>Hydrosféra  všechna voda Země</vt:lpstr>
      <vt:lpstr>Biosféra  živý obal Země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Krajina a krajinná sféra</dc:title>
  <dc:creator>petr coufal</dc:creator>
  <cp:lastModifiedBy>Coufal Petr</cp:lastModifiedBy>
  <cp:revision>2</cp:revision>
  <dcterms:created xsi:type="dcterms:W3CDTF">2019-12-01T18:08:57Z</dcterms:created>
  <dcterms:modified xsi:type="dcterms:W3CDTF">2022-11-20T18:30:54Z</dcterms:modified>
</cp:coreProperties>
</file>