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7" r:id="rId4"/>
    <p:sldId id="262" r:id="rId5"/>
    <p:sldId id="259" r:id="rId6"/>
    <p:sldId id="260" r:id="rId7"/>
    <p:sldId id="263" r:id="rId8"/>
    <p:sldId id="261" r:id="rId9"/>
    <p:sldId id="264" r:id="rId10"/>
    <p:sldId id="266" r:id="rId11"/>
    <p:sldId id="267" r:id="rId12"/>
    <p:sldId id="286" r:id="rId13"/>
    <p:sldId id="287" r:id="rId14"/>
    <p:sldId id="309" r:id="rId15"/>
    <p:sldId id="304" r:id="rId16"/>
    <p:sldId id="285" r:id="rId17"/>
    <p:sldId id="288" r:id="rId18"/>
    <p:sldId id="289" r:id="rId19"/>
    <p:sldId id="310" r:id="rId20"/>
    <p:sldId id="271" r:id="rId21"/>
    <p:sldId id="305" r:id="rId22"/>
    <p:sldId id="308" r:id="rId23"/>
    <p:sldId id="307" r:id="rId24"/>
    <p:sldId id="273" r:id="rId25"/>
    <p:sldId id="274" r:id="rId26"/>
    <p:sldId id="275" r:id="rId27"/>
    <p:sldId id="276" r:id="rId28"/>
    <p:sldId id="278" r:id="rId29"/>
    <p:sldId id="257" r:id="rId30"/>
    <p:sldId id="279" r:id="rId31"/>
    <p:sldId id="291" r:id="rId32"/>
    <p:sldId id="282" r:id="rId33"/>
    <p:sldId id="280" r:id="rId34"/>
    <p:sldId id="292" r:id="rId35"/>
    <p:sldId id="290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A28453-F23F-491D-9AE7-C804C7AE45C1}" v="157" dt="2023-03-12T14:33:39.2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8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2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fal Petr" userId="76484aeb-9507-44c9-a583-612a370dac90" providerId="ADAL" clId="{41A28453-F23F-491D-9AE7-C804C7AE45C1}"/>
    <pc:docChg chg="undo custSel addSld modSld sldOrd">
      <pc:chgData name="Coufal Petr" userId="76484aeb-9507-44c9-a583-612a370dac90" providerId="ADAL" clId="{41A28453-F23F-491D-9AE7-C804C7AE45C1}" dt="2023-03-12T14:34:38.539" v="725" actId="27636"/>
      <pc:docMkLst>
        <pc:docMk/>
      </pc:docMkLst>
      <pc:sldChg chg="modSp mod">
        <pc:chgData name="Coufal Petr" userId="76484aeb-9507-44c9-a583-612a370dac90" providerId="ADAL" clId="{41A28453-F23F-491D-9AE7-C804C7AE45C1}" dt="2023-02-26T16:28:04.547" v="9" actId="403"/>
        <pc:sldMkLst>
          <pc:docMk/>
          <pc:sldMk cId="157388102" sldId="256"/>
        </pc:sldMkLst>
        <pc:spChg chg="mod">
          <ac:chgData name="Coufal Petr" userId="76484aeb-9507-44c9-a583-612a370dac90" providerId="ADAL" clId="{41A28453-F23F-491D-9AE7-C804C7AE45C1}" dt="2023-02-26T16:28:04.547" v="9" actId="403"/>
          <ac:spMkLst>
            <pc:docMk/>
            <pc:sldMk cId="157388102" sldId="256"/>
            <ac:spMk id="2" creationId="{32348A84-7F2D-4F75-AF89-27E5CAD1C33D}"/>
          </ac:spMkLst>
        </pc:spChg>
        <pc:spChg chg="mod">
          <ac:chgData name="Coufal Petr" userId="76484aeb-9507-44c9-a583-612a370dac90" providerId="ADAL" clId="{41A28453-F23F-491D-9AE7-C804C7AE45C1}" dt="2023-02-26T16:27:55.165" v="6" actId="14100"/>
          <ac:spMkLst>
            <pc:docMk/>
            <pc:sldMk cId="157388102" sldId="256"/>
            <ac:spMk id="3" creationId="{36BA0D50-2CE4-4EAA-B7CD-B1EC8BE1E199}"/>
          </ac:spMkLst>
        </pc:spChg>
      </pc:sldChg>
      <pc:sldChg chg="modSp mod">
        <pc:chgData name="Coufal Petr" userId="76484aeb-9507-44c9-a583-612a370dac90" providerId="ADAL" clId="{41A28453-F23F-491D-9AE7-C804C7AE45C1}" dt="2023-02-26T17:01:52.577" v="146" actId="1076"/>
        <pc:sldMkLst>
          <pc:docMk/>
          <pc:sldMk cId="0" sldId="258"/>
        </pc:sldMkLst>
        <pc:spChg chg="mod">
          <ac:chgData name="Coufal Petr" userId="76484aeb-9507-44c9-a583-612a370dac90" providerId="ADAL" clId="{41A28453-F23F-491D-9AE7-C804C7AE45C1}" dt="2023-02-26T17:01:07.493" v="139" actId="207"/>
          <ac:spMkLst>
            <pc:docMk/>
            <pc:sldMk cId="0" sldId="258"/>
            <ac:spMk id="2" creationId="{0D0070D6-B83C-4311-B441-DAB134355F6F}"/>
          </ac:spMkLst>
        </pc:spChg>
        <pc:spChg chg="mod">
          <ac:chgData name="Coufal Petr" userId="76484aeb-9507-44c9-a583-612a370dac90" providerId="ADAL" clId="{41A28453-F23F-491D-9AE7-C804C7AE45C1}" dt="2023-02-26T17:01:52.577" v="146" actId="1076"/>
          <ac:spMkLst>
            <pc:docMk/>
            <pc:sldMk cId="0" sldId="258"/>
            <ac:spMk id="3" creationId="{F980995E-7523-4DD5-A868-68BD1ABDED2B}"/>
          </ac:spMkLst>
        </pc:spChg>
        <pc:spChg chg="mod">
          <ac:chgData name="Coufal Petr" userId="76484aeb-9507-44c9-a583-612a370dac90" providerId="ADAL" clId="{41A28453-F23F-491D-9AE7-C804C7AE45C1}" dt="2023-02-26T16:28:37.840" v="15" actId="1076"/>
          <ac:spMkLst>
            <pc:docMk/>
            <pc:sldMk cId="0" sldId="258"/>
            <ac:spMk id="12" creationId="{C2F26A19-02E1-45E9-8149-2EFB59965124}"/>
          </ac:spMkLst>
        </pc:spChg>
        <pc:spChg chg="mod">
          <ac:chgData name="Coufal Petr" userId="76484aeb-9507-44c9-a583-612a370dac90" providerId="ADAL" clId="{41A28453-F23F-491D-9AE7-C804C7AE45C1}" dt="2023-02-26T17:01:18.446" v="141" actId="1076"/>
          <ac:spMkLst>
            <pc:docMk/>
            <pc:sldMk cId="0" sldId="258"/>
            <ac:spMk id="13" creationId="{BEF493A6-73B8-4B02-A074-4A8CB99355A9}"/>
          </ac:spMkLst>
        </pc:spChg>
        <pc:spChg chg="mod">
          <ac:chgData name="Coufal Petr" userId="76484aeb-9507-44c9-a583-612a370dac90" providerId="ADAL" clId="{41A28453-F23F-491D-9AE7-C804C7AE45C1}" dt="2023-02-26T17:00:52.089" v="137" actId="1036"/>
          <ac:spMkLst>
            <pc:docMk/>
            <pc:sldMk cId="0" sldId="258"/>
            <ac:spMk id="15" creationId="{C82D30AD-A0DD-4025-BFBC-27C286292F5F}"/>
          </ac:spMkLst>
        </pc:spChg>
        <pc:spChg chg="mod">
          <ac:chgData name="Coufal Petr" userId="76484aeb-9507-44c9-a583-612a370dac90" providerId="ADAL" clId="{41A28453-F23F-491D-9AE7-C804C7AE45C1}" dt="2023-02-26T17:01:47.364" v="145" actId="1076"/>
          <ac:spMkLst>
            <pc:docMk/>
            <pc:sldMk cId="0" sldId="258"/>
            <ac:spMk id="2055" creationId="{CAD9C0B2-BF06-41C0-B278-01AB5941A000}"/>
          </ac:spMkLst>
        </pc:spChg>
        <pc:picChg chg="mod">
          <ac:chgData name="Coufal Petr" userId="76484aeb-9507-44c9-a583-612a370dac90" providerId="ADAL" clId="{41A28453-F23F-491D-9AE7-C804C7AE45C1}" dt="2023-02-26T17:01:21.777" v="142" actId="1076"/>
          <ac:picMkLst>
            <pc:docMk/>
            <pc:sldMk cId="0" sldId="258"/>
            <ac:picMk id="2053" creationId="{2FACEF5F-6B3D-40CF-8E1A-A973F9ECE817}"/>
          </ac:picMkLst>
        </pc:picChg>
      </pc:sldChg>
      <pc:sldChg chg="modSp mod">
        <pc:chgData name="Coufal Petr" userId="76484aeb-9507-44c9-a583-612a370dac90" providerId="ADAL" clId="{41A28453-F23F-491D-9AE7-C804C7AE45C1}" dt="2023-02-27T18:59:31.828" v="407" actId="1076"/>
        <pc:sldMkLst>
          <pc:docMk/>
          <pc:sldMk cId="0" sldId="259"/>
        </pc:sldMkLst>
        <pc:spChg chg="mod">
          <ac:chgData name="Coufal Petr" userId="76484aeb-9507-44c9-a583-612a370dac90" providerId="ADAL" clId="{41A28453-F23F-491D-9AE7-C804C7AE45C1}" dt="2023-02-27T18:59:31.828" v="407" actId="1076"/>
          <ac:spMkLst>
            <pc:docMk/>
            <pc:sldMk cId="0" sldId="259"/>
            <ac:spMk id="3" creationId="{FC5B08DB-DAB0-4337-8857-9BFC23BCE906}"/>
          </ac:spMkLst>
        </pc:spChg>
        <pc:spChg chg="mod">
          <ac:chgData name="Coufal Petr" userId="76484aeb-9507-44c9-a583-612a370dac90" providerId="ADAL" clId="{41A28453-F23F-491D-9AE7-C804C7AE45C1}" dt="2023-02-27T18:58:18.636" v="391" actId="14100"/>
          <ac:spMkLst>
            <pc:docMk/>
            <pc:sldMk cId="0" sldId="259"/>
            <ac:spMk id="3074" creationId="{49E4B2D7-5972-416D-B80C-6B253306A1DA}"/>
          </ac:spMkLst>
        </pc:spChg>
        <pc:spChg chg="mod">
          <ac:chgData name="Coufal Petr" userId="76484aeb-9507-44c9-a583-612a370dac90" providerId="ADAL" clId="{41A28453-F23F-491D-9AE7-C804C7AE45C1}" dt="2023-02-27T18:59:21.958" v="405" actId="1076"/>
          <ac:spMkLst>
            <pc:docMk/>
            <pc:sldMk cId="0" sldId="259"/>
            <ac:spMk id="3075" creationId="{DB3B577F-623F-40D7-A237-C5BBDED27CF9}"/>
          </ac:spMkLst>
        </pc:spChg>
        <pc:picChg chg="mod">
          <ac:chgData name="Coufal Petr" userId="76484aeb-9507-44c9-a583-612a370dac90" providerId="ADAL" clId="{41A28453-F23F-491D-9AE7-C804C7AE45C1}" dt="2023-02-26T16:37:52.773" v="113" actId="14100"/>
          <ac:picMkLst>
            <pc:docMk/>
            <pc:sldMk cId="0" sldId="259"/>
            <ac:picMk id="1030" creationId="{0552452E-274E-47A2-8B90-2D79E136FDE3}"/>
          </ac:picMkLst>
        </pc:picChg>
      </pc:sldChg>
      <pc:sldChg chg="modSp mod">
        <pc:chgData name="Coufal Petr" userId="76484aeb-9507-44c9-a583-612a370dac90" providerId="ADAL" clId="{41A28453-F23F-491D-9AE7-C804C7AE45C1}" dt="2023-02-27T18:59:53.916" v="411" actId="1076"/>
        <pc:sldMkLst>
          <pc:docMk/>
          <pc:sldMk cId="0" sldId="260"/>
        </pc:sldMkLst>
        <pc:spChg chg="mod">
          <ac:chgData name="Coufal Petr" userId="76484aeb-9507-44c9-a583-612a370dac90" providerId="ADAL" clId="{41A28453-F23F-491D-9AE7-C804C7AE45C1}" dt="2023-02-26T16:34:10.309" v="29" actId="1076"/>
          <ac:spMkLst>
            <pc:docMk/>
            <pc:sldMk cId="0" sldId="260"/>
            <ac:spMk id="4098" creationId="{33005637-D9ED-4052-9C00-CDE827BEFA2F}"/>
          </ac:spMkLst>
        </pc:spChg>
        <pc:spChg chg="mod">
          <ac:chgData name="Coufal Petr" userId="76484aeb-9507-44c9-a583-612a370dac90" providerId="ADAL" clId="{41A28453-F23F-491D-9AE7-C804C7AE45C1}" dt="2023-02-26T16:34:56.054" v="46" actId="20577"/>
          <ac:spMkLst>
            <pc:docMk/>
            <pc:sldMk cId="0" sldId="260"/>
            <ac:spMk id="4099" creationId="{5B2266A5-92F6-4029-AD1D-F4424F33DB47}"/>
          </ac:spMkLst>
        </pc:spChg>
        <pc:picChg chg="mod">
          <ac:chgData name="Coufal Petr" userId="76484aeb-9507-44c9-a583-612a370dac90" providerId="ADAL" clId="{41A28453-F23F-491D-9AE7-C804C7AE45C1}" dt="2023-02-27T18:59:53.916" v="411" actId="1076"/>
          <ac:picMkLst>
            <pc:docMk/>
            <pc:sldMk cId="0" sldId="260"/>
            <ac:picMk id="4100" creationId="{FF61AB4F-D806-4816-B69F-8271C47E4824}"/>
          </ac:picMkLst>
        </pc:picChg>
      </pc:sldChg>
      <pc:sldChg chg="modSp mod">
        <pc:chgData name="Coufal Petr" userId="76484aeb-9507-44c9-a583-612a370dac90" providerId="ADAL" clId="{41A28453-F23F-491D-9AE7-C804C7AE45C1}" dt="2023-02-26T17:48:03.856" v="203" actId="1076"/>
        <pc:sldMkLst>
          <pc:docMk/>
          <pc:sldMk cId="0" sldId="261"/>
        </pc:sldMkLst>
        <pc:spChg chg="mod">
          <ac:chgData name="Coufal Petr" userId="76484aeb-9507-44c9-a583-612a370dac90" providerId="ADAL" clId="{41A28453-F23F-491D-9AE7-C804C7AE45C1}" dt="2023-02-26T17:47:28.459" v="195" actId="27636"/>
          <ac:spMkLst>
            <pc:docMk/>
            <pc:sldMk cId="0" sldId="261"/>
            <ac:spMk id="5122" creationId="{FAAEF858-8F96-4A93-9CE9-D9637DB22FBD}"/>
          </ac:spMkLst>
        </pc:spChg>
        <pc:spChg chg="mod">
          <ac:chgData name="Coufal Petr" userId="76484aeb-9507-44c9-a583-612a370dac90" providerId="ADAL" clId="{41A28453-F23F-491D-9AE7-C804C7AE45C1}" dt="2023-02-26T17:46:47.627" v="181" actId="1076"/>
          <ac:spMkLst>
            <pc:docMk/>
            <pc:sldMk cId="0" sldId="261"/>
            <ac:spMk id="5123" creationId="{0112306E-BBC1-4F0E-9B53-967453318446}"/>
          </ac:spMkLst>
        </pc:spChg>
        <pc:spChg chg="mod">
          <ac:chgData name="Coufal Petr" userId="76484aeb-9507-44c9-a583-612a370dac90" providerId="ADAL" clId="{41A28453-F23F-491D-9AE7-C804C7AE45C1}" dt="2023-02-26T17:47:37.932" v="198" actId="113"/>
          <ac:spMkLst>
            <pc:docMk/>
            <pc:sldMk cId="0" sldId="261"/>
            <ac:spMk id="5124" creationId="{6A0FC586-BC5A-45E6-AC95-EBA679F3A518}"/>
          </ac:spMkLst>
        </pc:spChg>
        <pc:spChg chg="mod">
          <ac:chgData name="Coufal Petr" userId="76484aeb-9507-44c9-a583-612a370dac90" providerId="ADAL" clId="{41A28453-F23F-491D-9AE7-C804C7AE45C1}" dt="2023-02-26T17:47:05.560" v="186" actId="14100"/>
          <ac:spMkLst>
            <pc:docMk/>
            <pc:sldMk cId="0" sldId="261"/>
            <ac:spMk id="5125" creationId="{A4787071-E71D-42D2-8B55-10533033C576}"/>
          </ac:spMkLst>
        </pc:spChg>
        <pc:picChg chg="mod">
          <ac:chgData name="Coufal Petr" userId="76484aeb-9507-44c9-a583-612a370dac90" providerId="ADAL" clId="{41A28453-F23F-491D-9AE7-C804C7AE45C1}" dt="2023-02-26T17:48:03.856" v="203" actId="1076"/>
          <ac:picMkLst>
            <pc:docMk/>
            <pc:sldMk cId="0" sldId="261"/>
            <ac:picMk id="6146" creationId="{29964C9A-DEA0-42ED-888E-46EAC8D6505D}"/>
          </ac:picMkLst>
        </pc:picChg>
      </pc:sldChg>
      <pc:sldChg chg="modSp mod ord">
        <pc:chgData name="Coufal Petr" userId="76484aeb-9507-44c9-a583-612a370dac90" providerId="ADAL" clId="{41A28453-F23F-491D-9AE7-C804C7AE45C1}" dt="2023-02-26T17:44:14.254" v="169"/>
        <pc:sldMkLst>
          <pc:docMk/>
          <pc:sldMk cId="0" sldId="262"/>
        </pc:sldMkLst>
        <pc:spChg chg="mod">
          <ac:chgData name="Coufal Petr" userId="76484aeb-9507-44c9-a583-612a370dac90" providerId="ADAL" clId="{41A28453-F23F-491D-9AE7-C804C7AE45C1}" dt="2023-02-26T17:17:39.400" v="148" actId="1076"/>
          <ac:spMkLst>
            <pc:docMk/>
            <pc:sldMk cId="0" sldId="262"/>
            <ac:spMk id="6146" creationId="{4AF5B7B0-D031-4D8A-8E60-5704E84FE808}"/>
          </ac:spMkLst>
        </pc:spChg>
        <pc:spChg chg="mod">
          <ac:chgData name="Coufal Petr" userId="76484aeb-9507-44c9-a583-612a370dac90" providerId="ADAL" clId="{41A28453-F23F-491D-9AE7-C804C7AE45C1}" dt="2023-02-26T17:17:57.479" v="155" actId="20577"/>
          <ac:spMkLst>
            <pc:docMk/>
            <pc:sldMk cId="0" sldId="262"/>
            <ac:spMk id="6147" creationId="{A524E321-1A34-4C6B-B9EA-8A1983FCC4E8}"/>
          </ac:spMkLst>
        </pc:spChg>
        <pc:graphicFrameChg chg="mod">
          <ac:chgData name="Coufal Petr" userId="76484aeb-9507-44c9-a583-612a370dac90" providerId="ADAL" clId="{41A28453-F23F-491D-9AE7-C804C7AE45C1}" dt="2023-02-26T17:18:27.655" v="160" actId="14100"/>
          <ac:graphicFrameMkLst>
            <pc:docMk/>
            <pc:sldMk cId="0" sldId="262"/>
            <ac:graphicFrameMk id="6148" creationId="{0BE43CC8-74DA-4373-8FF0-C3D4403A194A}"/>
          </ac:graphicFrameMkLst>
        </pc:graphicFrameChg>
        <pc:graphicFrameChg chg="mod">
          <ac:chgData name="Coufal Petr" userId="76484aeb-9507-44c9-a583-612a370dac90" providerId="ADAL" clId="{41A28453-F23F-491D-9AE7-C804C7AE45C1}" dt="2023-02-26T17:18:41.176" v="164" actId="14100"/>
          <ac:graphicFrameMkLst>
            <pc:docMk/>
            <pc:sldMk cId="0" sldId="262"/>
            <ac:graphicFrameMk id="6149" creationId="{4EB924FB-275F-4F40-8F49-4DFC170B489C}"/>
          </ac:graphicFrameMkLst>
        </pc:graphicFrameChg>
        <pc:graphicFrameChg chg="mod">
          <ac:chgData name="Coufal Petr" userId="76484aeb-9507-44c9-a583-612a370dac90" providerId="ADAL" clId="{41A28453-F23F-491D-9AE7-C804C7AE45C1}" dt="2023-02-26T17:18:30.848" v="161" actId="14100"/>
          <ac:graphicFrameMkLst>
            <pc:docMk/>
            <pc:sldMk cId="0" sldId="262"/>
            <ac:graphicFrameMk id="6150" creationId="{290FDD28-513A-4513-9881-CA5B9DAB6F37}"/>
          </ac:graphicFrameMkLst>
        </pc:graphicFrameChg>
        <pc:picChg chg="mod">
          <ac:chgData name="Coufal Petr" userId="76484aeb-9507-44c9-a583-612a370dac90" providerId="ADAL" clId="{41A28453-F23F-491D-9AE7-C804C7AE45C1}" dt="2023-02-26T17:18:09.526" v="157" actId="1076"/>
          <ac:picMkLst>
            <pc:docMk/>
            <pc:sldMk cId="0" sldId="262"/>
            <ac:picMk id="3102" creationId="{9B8CFA52-7DC1-4FD3-ABDB-A2F53923ADB9}"/>
          </ac:picMkLst>
        </pc:picChg>
      </pc:sldChg>
      <pc:sldChg chg="delSp modSp mod">
        <pc:chgData name="Coufal Petr" userId="76484aeb-9507-44c9-a583-612a370dac90" providerId="ADAL" clId="{41A28453-F23F-491D-9AE7-C804C7AE45C1}" dt="2023-02-26T17:46:20.028" v="178" actId="1076"/>
        <pc:sldMkLst>
          <pc:docMk/>
          <pc:sldMk cId="0" sldId="263"/>
        </pc:sldMkLst>
        <pc:spChg chg="mod">
          <ac:chgData name="Coufal Petr" userId="76484aeb-9507-44c9-a583-612a370dac90" providerId="ADAL" clId="{41A28453-F23F-491D-9AE7-C804C7AE45C1}" dt="2023-02-26T17:46:20.028" v="178" actId="1076"/>
          <ac:spMkLst>
            <pc:docMk/>
            <pc:sldMk cId="0" sldId="263"/>
            <ac:spMk id="2" creationId="{0D5F4836-DF80-4350-A1A7-7FF0BAF4073B}"/>
          </ac:spMkLst>
        </pc:spChg>
        <pc:spChg chg="del">
          <ac:chgData name="Coufal Petr" userId="76484aeb-9507-44c9-a583-612a370dac90" providerId="ADAL" clId="{41A28453-F23F-491D-9AE7-C804C7AE45C1}" dt="2023-02-26T17:45:35.080" v="170" actId="21"/>
          <ac:spMkLst>
            <pc:docMk/>
            <pc:sldMk cId="0" sldId="263"/>
            <ac:spMk id="3" creationId="{B053E543-9E30-4C8C-8FF3-11ACEFF2ACF8}"/>
          </ac:spMkLst>
        </pc:spChg>
        <pc:spChg chg="mod">
          <ac:chgData name="Coufal Petr" userId="76484aeb-9507-44c9-a583-612a370dac90" providerId="ADAL" clId="{41A28453-F23F-491D-9AE7-C804C7AE45C1}" dt="2023-02-26T17:46:04.931" v="177" actId="403"/>
          <ac:spMkLst>
            <pc:docMk/>
            <pc:sldMk cId="0" sldId="263"/>
            <ac:spMk id="7171" creationId="{90E5D441-28EB-4732-BE05-AEE5A2599B72}"/>
          </ac:spMkLst>
        </pc:spChg>
        <pc:picChg chg="mod">
          <ac:chgData name="Coufal Petr" userId="76484aeb-9507-44c9-a583-612a370dac90" providerId="ADAL" clId="{41A28453-F23F-491D-9AE7-C804C7AE45C1}" dt="2023-02-26T17:45:53.124" v="171" actId="1076"/>
          <ac:picMkLst>
            <pc:docMk/>
            <pc:sldMk cId="0" sldId="263"/>
            <ac:picMk id="7173" creationId="{D00D983E-4731-4CDB-9F1C-90EC8B851D3D}"/>
          </ac:picMkLst>
        </pc:picChg>
      </pc:sldChg>
      <pc:sldChg chg="modSp mod">
        <pc:chgData name="Coufal Petr" userId="76484aeb-9507-44c9-a583-612a370dac90" providerId="ADAL" clId="{41A28453-F23F-491D-9AE7-C804C7AE45C1}" dt="2023-02-27T19:08:21.421" v="463" actId="1076"/>
        <pc:sldMkLst>
          <pc:docMk/>
          <pc:sldMk cId="0" sldId="264"/>
        </pc:sldMkLst>
        <pc:spChg chg="mod">
          <ac:chgData name="Coufal Petr" userId="76484aeb-9507-44c9-a583-612a370dac90" providerId="ADAL" clId="{41A28453-F23F-491D-9AE7-C804C7AE45C1}" dt="2023-02-27T19:08:08.196" v="456" actId="2711"/>
          <ac:spMkLst>
            <pc:docMk/>
            <pc:sldMk cId="0" sldId="264"/>
            <ac:spMk id="2050" creationId="{50E03FB0-6969-4DC0-93ED-D9983BA669E6}"/>
          </ac:spMkLst>
        </pc:spChg>
        <pc:spChg chg="mod">
          <ac:chgData name="Coufal Petr" userId="76484aeb-9507-44c9-a583-612a370dac90" providerId="ADAL" clId="{41A28453-F23F-491D-9AE7-C804C7AE45C1}" dt="2023-02-27T19:08:21.421" v="463" actId="1076"/>
          <ac:spMkLst>
            <pc:docMk/>
            <pc:sldMk cId="0" sldId="264"/>
            <ac:spMk id="2051" creationId="{E051162D-18F6-4A75-BF5B-1584E3EA2D19}"/>
          </ac:spMkLst>
        </pc:spChg>
      </pc:sldChg>
      <pc:sldChg chg="modSp mod">
        <pc:chgData name="Coufal Petr" userId="76484aeb-9507-44c9-a583-612a370dac90" providerId="ADAL" clId="{41A28453-F23F-491D-9AE7-C804C7AE45C1}" dt="2023-03-12T14:02:12.797" v="613" actId="20577"/>
        <pc:sldMkLst>
          <pc:docMk/>
          <pc:sldMk cId="0" sldId="271"/>
        </pc:sldMkLst>
        <pc:spChg chg="mod">
          <ac:chgData name="Coufal Petr" userId="76484aeb-9507-44c9-a583-612a370dac90" providerId="ADAL" clId="{41A28453-F23F-491D-9AE7-C804C7AE45C1}" dt="2023-03-12T14:01:28.764" v="603" actId="207"/>
          <ac:spMkLst>
            <pc:docMk/>
            <pc:sldMk cId="0" sldId="271"/>
            <ac:spMk id="9218" creationId="{766FA007-C0FB-44D7-BE7A-6FF76ECFFE8E}"/>
          </ac:spMkLst>
        </pc:spChg>
        <pc:spChg chg="mod">
          <ac:chgData name="Coufal Petr" userId="76484aeb-9507-44c9-a583-612a370dac90" providerId="ADAL" clId="{41A28453-F23F-491D-9AE7-C804C7AE45C1}" dt="2023-03-12T14:02:12.797" v="613" actId="20577"/>
          <ac:spMkLst>
            <pc:docMk/>
            <pc:sldMk cId="0" sldId="271"/>
            <ac:spMk id="9219" creationId="{12D75E81-CE48-4CE2-8BED-E59FBAEE68C4}"/>
          </ac:spMkLst>
        </pc:spChg>
        <pc:picChg chg="mod">
          <ac:chgData name="Coufal Petr" userId="76484aeb-9507-44c9-a583-612a370dac90" providerId="ADAL" clId="{41A28453-F23F-491D-9AE7-C804C7AE45C1}" dt="2023-03-12T14:01:40.645" v="605" actId="14100"/>
          <ac:picMkLst>
            <pc:docMk/>
            <pc:sldMk cId="0" sldId="271"/>
            <ac:picMk id="9220" creationId="{406E34C9-3D80-496C-AC28-812E23285416}"/>
          </ac:picMkLst>
        </pc:picChg>
      </pc:sldChg>
      <pc:sldChg chg="modSp mod">
        <pc:chgData name="Coufal Petr" userId="76484aeb-9507-44c9-a583-612a370dac90" providerId="ADAL" clId="{41A28453-F23F-491D-9AE7-C804C7AE45C1}" dt="2023-02-26T17:51:56.362" v="244" actId="1076"/>
        <pc:sldMkLst>
          <pc:docMk/>
          <pc:sldMk cId="0" sldId="273"/>
        </pc:sldMkLst>
        <pc:spChg chg="mod">
          <ac:chgData name="Coufal Petr" userId="76484aeb-9507-44c9-a583-612a370dac90" providerId="ADAL" clId="{41A28453-F23F-491D-9AE7-C804C7AE45C1}" dt="2023-02-26T17:51:47.299" v="243" actId="122"/>
          <ac:spMkLst>
            <pc:docMk/>
            <pc:sldMk cId="0" sldId="273"/>
            <ac:spMk id="11266" creationId="{6ACF899B-34B7-468E-8A0C-0DF22A83F1A6}"/>
          </ac:spMkLst>
        </pc:spChg>
        <pc:spChg chg="mod">
          <ac:chgData name="Coufal Petr" userId="76484aeb-9507-44c9-a583-612a370dac90" providerId="ADAL" clId="{41A28453-F23F-491D-9AE7-C804C7AE45C1}" dt="2023-02-26T17:51:56.362" v="244" actId="1076"/>
          <ac:spMkLst>
            <pc:docMk/>
            <pc:sldMk cId="0" sldId="273"/>
            <ac:spMk id="11267" creationId="{8D79652F-A063-4D17-9F44-4D6A05FCA347}"/>
          </ac:spMkLst>
        </pc:spChg>
      </pc:sldChg>
      <pc:sldChg chg="modSp">
        <pc:chgData name="Coufal Petr" userId="76484aeb-9507-44c9-a583-612a370dac90" providerId="ADAL" clId="{41A28453-F23F-491D-9AE7-C804C7AE45C1}" dt="2023-02-26T20:02:45.789" v="252" actId="113"/>
        <pc:sldMkLst>
          <pc:docMk/>
          <pc:sldMk cId="0" sldId="274"/>
        </pc:sldMkLst>
        <pc:spChg chg="mod">
          <ac:chgData name="Coufal Petr" userId="76484aeb-9507-44c9-a583-612a370dac90" providerId="ADAL" clId="{41A28453-F23F-491D-9AE7-C804C7AE45C1}" dt="2023-02-26T20:02:45.789" v="252" actId="113"/>
          <ac:spMkLst>
            <pc:docMk/>
            <pc:sldMk cId="0" sldId="274"/>
            <ac:spMk id="12293" creationId="{D7812053-9B37-49E2-A33E-8B1799D4EAD2}"/>
          </ac:spMkLst>
        </pc:spChg>
      </pc:sldChg>
      <pc:sldChg chg="modSp mod ord">
        <pc:chgData name="Coufal Petr" userId="76484aeb-9507-44c9-a583-612a370dac90" providerId="ADAL" clId="{41A28453-F23F-491D-9AE7-C804C7AE45C1}" dt="2023-02-27T18:58:01.385" v="390" actId="14100"/>
        <pc:sldMkLst>
          <pc:docMk/>
          <pc:sldMk cId="0" sldId="277"/>
        </pc:sldMkLst>
        <pc:graphicFrameChg chg="mod">
          <ac:chgData name="Coufal Petr" userId="76484aeb-9507-44c9-a583-612a370dac90" providerId="ADAL" clId="{41A28453-F23F-491D-9AE7-C804C7AE45C1}" dt="2023-02-27T18:57:58.229" v="389" actId="14100"/>
          <ac:graphicFrameMkLst>
            <pc:docMk/>
            <pc:sldMk cId="0" sldId="277"/>
            <ac:graphicFrameMk id="2" creationId="{332D9160-C84C-47E7-9670-4D6AB8F3A915}"/>
          </ac:graphicFrameMkLst>
        </pc:graphicFrameChg>
        <pc:graphicFrameChg chg="mod">
          <ac:chgData name="Coufal Petr" userId="76484aeb-9507-44c9-a583-612a370dac90" providerId="ADAL" clId="{41A28453-F23F-491D-9AE7-C804C7AE45C1}" dt="2023-02-27T18:58:01.385" v="390" actId="14100"/>
          <ac:graphicFrameMkLst>
            <pc:docMk/>
            <pc:sldMk cId="0" sldId="277"/>
            <ac:graphicFrameMk id="3" creationId="{EF089C25-C724-4612-95F5-9FA196AC616F}"/>
          </ac:graphicFrameMkLst>
        </pc:graphicFrameChg>
      </pc:sldChg>
      <pc:sldChg chg="addSp delSp modSp mod delAnim modAnim">
        <pc:chgData name="Coufal Petr" userId="76484aeb-9507-44c9-a583-612a370dac90" providerId="ADAL" clId="{41A28453-F23F-491D-9AE7-C804C7AE45C1}" dt="2023-02-26T20:09:56.528" v="304" actId="20577"/>
        <pc:sldMkLst>
          <pc:docMk/>
          <pc:sldMk cId="0" sldId="279"/>
        </pc:sldMkLst>
        <pc:spChg chg="add del mod">
          <ac:chgData name="Coufal Petr" userId="76484aeb-9507-44c9-a583-612a370dac90" providerId="ADAL" clId="{41A28453-F23F-491D-9AE7-C804C7AE45C1}" dt="2023-02-26T20:05:36.367" v="257" actId="478"/>
          <ac:spMkLst>
            <pc:docMk/>
            <pc:sldMk cId="0" sldId="279"/>
            <ac:spMk id="3" creationId="{20EFF5D6-CF02-1882-6FBE-70B3E04F1122}"/>
          </ac:spMkLst>
        </pc:spChg>
        <pc:spChg chg="mod">
          <ac:chgData name="Coufal Petr" userId="76484aeb-9507-44c9-a583-612a370dac90" providerId="ADAL" clId="{41A28453-F23F-491D-9AE7-C804C7AE45C1}" dt="2023-02-26T20:03:40.290" v="253" actId="2711"/>
          <ac:spMkLst>
            <pc:docMk/>
            <pc:sldMk cId="0" sldId="279"/>
            <ac:spMk id="7170" creationId="{F17EE0EA-21B3-4DFC-A91F-A44CC2375060}"/>
          </ac:spMkLst>
        </pc:spChg>
        <pc:spChg chg="mod">
          <ac:chgData name="Coufal Petr" userId="76484aeb-9507-44c9-a583-612a370dac90" providerId="ADAL" clId="{41A28453-F23F-491D-9AE7-C804C7AE45C1}" dt="2023-02-26T20:09:56.528" v="304" actId="20577"/>
          <ac:spMkLst>
            <pc:docMk/>
            <pc:sldMk cId="0" sldId="279"/>
            <ac:spMk id="7171" creationId="{5DD6D16B-D0CB-4148-A960-D2F89A5A8426}"/>
          </ac:spMkLst>
        </pc:spChg>
        <pc:spChg chg="del">
          <ac:chgData name="Coufal Petr" userId="76484aeb-9507-44c9-a583-612a370dac90" providerId="ADAL" clId="{41A28453-F23F-491D-9AE7-C804C7AE45C1}" dt="2023-02-26T20:05:33.133" v="256" actId="478"/>
          <ac:spMkLst>
            <pc:docMk/>
            <pc:sldMk cId="0" sldId="279"/>
            <ac:spMk id="7173" creationId="{23D9D323-D7C8-48E9-A23D-EACB3A5F610E}"/>
          </ac:spMkLst>
        </pc:spChg>
        <pc:spChg chg="del mod">
          <ac:chgData name="Coufal Petr" userId="76484aeb-9507-44c9-a583-612a370dac90" providerId="ADAL" clId="{41A28453-F23F-491D-9AE7-C804C7AE45C1}" dt="2023-02-26T20:05:42.184" v="259" actId="478"/>
          <ac:spMkLst>
            <pc:docMk/>
            <pc:sldMk cId="0" sldId="279"/>
            <ac:spMk id="7174" creationId="{10666103-689C-4E77-825C-A9C28A751AF7}"/>
          </ac:spMkLst>
        </pc:spChg>
      </pc:sldChg>
      <pc:sldChg chg="addSp delSp modSp mod ord delAnim">
        <pc:chgData name="Coufal Petr" userId="76484aeb-9507-44c9-a583-612a370dac90" providerId="ADAL" clId="{41A28453-F23F-491D-9AE7-C804C7AE45C1}" dt="2023-02-26T20:12:37.362" v="373" actId="20577"/>
        <pc:sldMkLst>
          <pc:docMk/>
          <pc:sldMk cId="0" sldId="280"/>
        </pc:sldMkLst>
        <pc:spChg chg="add del mod">
          <ac:chgData name="Coufal Petr" userId="76484aeb-9507-44c9-a583-612a370dac90" providerId="ADAL" clId="{41A28453-F23F-491D-9AE7-C804C7AE45C1}" dt="2023-02-26T20:10:25.180" v="306" actId="478"/>
          <ac:spMkLst>
            <pc:docMk/>
            <pc:sldMk cId="0" sldId="280"/>
            <ac:spMk id="3" creationId="{EA3ACE85-C705-E314-2C87-4682A768F4BB}"/>
          </ac:spMkLst>
        </pc:spChg>
        <pc:spChg chg="mod">
          <ac:chgData name="Coufal Petr" userId="76484aeb-9507-44c9-a583-612a370dac90" providerId="ADAL" clId="{41A28453-F23F-491D-9AE7-C804C7AE45C1}" dt="2023-02-26T20:12:37.362" v="373" actId="20577"/>
          <ac:spMkLst>
            <pc:docMk/>
            <pc:sldMk cId="0" sldId="280"/>
            <ac:spMk id="10243" creationId="{15D2BFCB-93D8-4A0E-BCAD-F5B1D683F0E2}"/>
          </ac:spMkLst>
        </pc:spChg>
        <pc:spChg chg="del">
          <ac:chgData name="Coufal Petr" userId="76484aeb-9507-44c9-a583-612a370dac90" providerId="ADAL" clId="{41A28453-F23F-491D-9AE7-C804C7AE45C1}" dt="2023-02-26T20:10:17.837" v="305" actId="478"/>
          <ac:spMkLst>
            <pc:docMk/>
            <pc:sldMk cId="0" sldId="280"/>
            <ac:spMk id="10245" creationId="{C3308465-64FC-4D55-827C-AB9B34DBB370}"/>
          </ac:spMkLst>
        </pc:spChg>
      </pc:sldChg>
      <pc:sldChg chg="ord">
        <pc:chgData name="Coufal Petr" userId="76484aeb-9507-44c9-a583-612a370dac90" providerId="ADAL" clId="{41A28453-F23F-491D-9AE7-C804C7AE45C1}" dt="2023-02-26T20:12:59.231" v="378"/>
        <pc:sldMkLst>
          <pc:docMk/>
          <pc:sldMk cId="0" sldId="282"/>
        </pc:sldMkLst>
      </pc:sldChg>
      <pc:sldChg chg="modSp mod">
        <pc:chgData name="Coufal Petr" userId="76484aeb-9507-44c9-a583-612a370dac90" providerId="ADAL" clId="{41A28453-F23F-491D-9AE7-C804C7AE45C1}" dt="2023-02-27T19:01:08.424" v="413" actId="113"/>
        <pc:sldMkLst>
          <pc:docMk/>
          <pc:sldMk cId="0" sldId="285"/>
        </pc:sldMkLst>
        <pc:spChg chg="mod">
          <ac:chgData name="Coufal Petr" userId="76484aeb-9507-44c9-a583-612a370dac90" providerId="ADAL" clId="{41A28453-F23F-491D-9AE7-C804C7AE45C1}" dt="2023-02-27T19:01:08.424" v="413" actId="113"/>
          <ac:spMkLst>
            <pc:docMk/>
            <pc:sldMk cId="0" sldId="285"/>
            <ac:spMk id="2050" creationId="{4DD1C30D-31F8-49B8-9E0F-F0AA08FD1166}"/>
          </ac:spMkLst>
        </pc:spChg>
      </pc:sldChg>
      <pc:sldChg chg="addSp delSp modSp mod">
        <pc:chgData name="Coufal Petr" userId="76484aeb-9507-44c9-a583-612a370dac90" providerId="ADAL" clId="{41A28453-F23F-491D-9AE7-C804C7AE45C1}" dt="2023-03-12T13:58:07.878" v="588" actId="207"/>
        <pc:sldMkLst>
          <pc:docMk/>
          <pc:sldMk cId="0" sldId="288"/>
        </pc:sldMkLst>
        <pc:spChg chg="add mod">
          <ac:chgData name="Coufal Petr" userId="76484aeb-9507-44c9-a583-612a370dac90" providerId="ADAL" clId="{41A28453-F23F-491D-9AE7-C804C7AE45C1}" dt="2023-03-12T13:58:07.878" v="588" actId="207"/>
          <ac:spMkLst>
            <pc:docMk/>
            <pc:sldMk cId="0" sldId="288"/>
            <ac:spMk id="4" creationId="{A6773083-2837-4C6D-B0E1-5872688DEB10}"/>
          </ac:spMkLst>
        </pc:spChg>
        <pc:spChg chg="mod">
          <ac:chgData name="Coufal Petr" userId="76484aeb-9507-44c9-a583-612a370dac90" providerId="ADAL" clId="{41A28453-F23F-491D-9AE7-C804C7AE45C1}" dt="2023-03-12T13:53:16.556" v="579" actId="1076"/>
          <ac:spMkLst>
            <pc:docMk/>
            <pc:sldMk cId="0" sldId="288"/>
            <ac:spMk id="6146" creationId="{68402424-31D6-4DBA-AECA-6A43F2CD001B}"/>
          </ac:spMkLst>
        </pc:spChg>
        <pc:spChg chg="mod">
          <ac:chgData name="Coufal Petr" userId="76484aeb-9507-44c9-a583-612a370dac90" providerId="ADAL" clId="{41A28453-F23F-491D-9AE7-C804C7AE45C1}" dt="2023-03-12T13:52:47.670" v="575" actId="20577"/>
          <ac:spMkLst>
            <pc:docMk/>
            <pc:sldMk cId="0" sldId="288"/>
            <ac:spMk id="6166" creationId="{67BBEA71-028D-4ADD-B749-71FFF3D8C108}"/>
          </ac:spMkLst>
        </pc:spChg>
        <pc:picChg chg="add del mod">
          <ac:chgData name="Coufal Petr" userId="76484aeb-9507-44c9-a583-612a370dac90" providerId="ADAL" clId="{41A28453-F23F-491D-9AE7-C804C7AE45C1}" dt="2023-02-26T17:00:14.707" v="130" actId="478"/>
          <ac:picMkLst>
            <pc:docMk/>
            <pc:sldMk cId="0" sldId="288"/>
            <ac:picMk id="3" creationId="{703546E0-CFAE-4E0C-90CA-175CCF9D59FD}"/>
          </ac:picMkLst>
        </pc:picChg>
      </pc:sldChg>
      <pc:sldChg chg="modSp mod ord">
        <pc:chgData name="Coufal Petr" userId="76484aeb-9507-44c9-a583-612a370dac90" providerId="ADAL" clId="{41A28453-F23F-491D-9AE7-C804C7AE45C1}" dt="2023-03-12T13:57:43.365" v="586" actId="1076"/>
        <pc:sldMkLst>
          <pc:docMk/>
          <pc:sldMk cId="0" sldId="289"/>
        </pc:sldMkLst>
        <pc:spChg chg="mod ord">
          <ac:chgData name="Coufal Petr" userId="76484aeb-9507-44c9-a583-612a370dac90" providerId="ADAL" clId="{41A28453-F23F-491D-9AE7-C804C7AE45C1}" dt="2023-03-12T13:51:26.396" v="524" actId="20577"/>
          <ac:spMkLst>
            <pc:docMk/>
            <pc:sldMk cId="0" sldId="289"/>
            <ac:spMk id="7170" creationId="{78691473-DCE0-465E-B978-730B784881D3}"/>
          </ac:spMkLst>
        </pc:spChg>
        <pc:spChg chg="mod">
          <ac:chgData name="Coufal Petr" userId="76484aeb-9507-44c9-a583-612a370dac90" providerId="ADAL" clId="{41A28453-F23F-491D-9AE7-C804C7AE45C1}" dt="2023-03-12T13:51:12.376" v="523" actId="948"/>
          <ac:spMkLst>
            <pc:docMk/>
            <pc:sldMk cId="0" sldId="289"/>
            <ac:spMk id="7171" creationId="{5E71886C-006E-4E4F-848D-C8A6E7EDD1CB}"/>
          </ac:spMkLst>
        </pc:spChg>
        <pc:spChg chg="mod">
          <ac:chgData name="Coufal Petr" userId="76484aeb-9507-44c9-a583-612a370dac90" providerId="ADAL" clId="{41A28453-F23F-491D-9AE7-C804C7AE45C1}" dt="2023-03-12T13:55:22" v="581" actId="1076"/>
          <ac:spMkLst>
            <pc:docMk/>
            <pc:sldMk cId="0" sldId="289"/>
            <ac:spMk id="7173" creationId="{4F88F505-4614-4073-80D6-CCE35D58FEE6}"/>
          </ac:spMkLst>
        </pc:spChg>
        <pc:spChg chg="mod">
          <ac:chgData name="Coufal Petr" userId="76484aeb-9507-44c9-a583-612a370dac90" providerId="ADAL" clId="{41A28453-F23F-491D-9AE7-C804C7AE45C1}" dt="2023-03-12T13:55:22" v="581" actId="1076"/>
          <ac:spMkLst>
            <pc:docMk/>
            <pc:sldMk cId="0" sldId="289"/>
            <ac:spMk id="7174" creationId="{D10184F8-0296-4919-8941-CCB6B8A0F70D}"/>
          </ac:spMkLst>
        </pc:spChg>
        <pc:spChg chg="mod">
          <ac:chgData name="Coufal Petr" userId="76484aeb-9507-44c9-a583-612a370dac90" providerId="ADAL" clId="{41A28453-F23F-491D-9AE7-C804C7AE45C1}" dt="2023-03-12T13:55:22" v="581" actId="1076"/>
          <ac:spMkLst>
            <pc:docMk/>
            <pc:sldMk cId="0" sldId="289"/>
            <ac:spMk id="7175" creationId="{5EEAC055-0DF9-4886-B590-40736B731C3E}"/>
          </ac:spMkLst>
        </pc:spChg>
        <pc:spChg chg="mod">
          <ac:chgData name="Coufal Petr" userId="76484aeb-9507-44c9-a583-612a370dac90" providerId="ADAL" clId="{41A28453-F23F-491D-9AE7-C804C7AE45C1}" dt="2023-03-12T13:55:22" v="581" actId="1076"/>
          <ac:spMkLst>
            <pc:docMk/>
            <pc:sldMk cId="0" sldId="289"/>
            <ac:spMk id="7176" creationId="{F6823B4C-5069-4FBC-96EC-C3F32E736FC0}"/>
          </ac:spMkLst>
        </pc:spChg>
        <pc:spChg chg="mod">
          <ac:chgData name="Coufal Petr" userId="76484aeb-9507-44c9-a583-612a370dac90" providerId="ADAL" clId="{41A28453-F23F-491D-9AE7-C804C7AE45C1}" dt="2023-03-12T13:55:22" v="581" actId="1076"/>
          <ac:spMkLst>
            <pc:docMk/>
            <pc:sldMk cId="0" sldId="289"/>
            <ac:spMk id="7177" creationId="{6EBCFF60-C83C-4392-82DB-0704BA1D070D}"/>
          </ac:spMkLst>
        </pc:spChg>
        <pc:spChg chg="mod">
          <ac:chgData name="Coufal Petr" userId="76484aeb-9507-44c9-a583-612a370dac90" providerId="ADAL" clId="{41A28453-F23F-491D-9AE7-C804C7AE45C1}" dt="2023-03-12T13:55:22" v="581" actId="1076"/>
          <ac:spMkLst>
            <pc:docMk/>
            <pc:sldMk cId="0" sldId="289"/>
            <ac:spMk id="7178" creationId="{3EC45091-8E7D-40FA-873B-F6072B6C207A}"/>
          </ac:spMkLst>
        </pc:spChg>
        <pc:spChg chg="mod">
          <ac:chgData name="Coufal Petr" userId="76484aeb-9507-44c9-a583-612a370dac90" providerId="ADAL" clId="{41A28453-F23F-491D-9AE7-C804C7AE45C1}" dt="2023-03-12T13:55:22" v="581" actId="1076"/>
          <ac:spMkLst>
            <pc:docMk/>
            <pc:sldMk cId="0" sldId="289"/>
            <ac:spMk id="7179" creationId="{5DFF49B3-2B02-41D6-8D39-F7D95E0BAB1A}"/>
          </ac:spMkLst>
        </pc:spChg>
        <pc:spChg chg="mod">
          <ac:chgData name="Coufal Petr" userId="76484aeb-9507-44c9-a583-612a370dac90" providerId="ADAL" clId="{41A28453-F23F-491D-9AE7-C804C7AE45C1}" dt="2023-03-12T13:55:22" v="581" actId="1076"/>
          <ac:spMkLst>
            <pc:docMk/>
            <pc:sldMk cId="0" sldId="289"/>
            <ac:spMk id="7180" creationId="{3745BABE-E743-44FA-BC1C-7373441E402E}"/>
          </ac:spMkLst>
        </pc:spChg>
        <pc:spChg chg="mod">
          <ac:chgData name="Coufal Petr" userId="76484aeb-9507-44c9-a583-612a370dac90" providerId="ADAL" clId="{41A28453-F23F-491D-9AE7-C804C7AE45C1}" dt="2023-03-12T13:55:22" v="581" actId="1076"/>
          <ac:spMkLst>
            <pc:docMk/>
            <pc:sldMk cId="0" sldId="289"/>
            <ac:spMk id="7181" creationId="{930EE46B-09AA-4833-AE1D-A6DB8F4DD9FA}"/>
          </ac:spMkLst>
        </pc:spChg>
        <pc:spChg chg="mod">
          <ac:chgData name="Coufal Petr" userId="76484aeb-9507-44c9-a583-612a370dac90" providerId="ADAL" clId="{41A28453-F23F-491D-9AE7-C804C7AE45C1}" dt="2023-03-12T13:55:22" v="581" actId="1076"/>
          <ac:spMkLst>
            <pc:docMk/>
            <pc:sldMk cId="0" sldId="289"/>
            <ac:spMk id="7182" creationId="{6C6DDA5D-480F-4D73-89C8-4E7E02550DBF}"/>
          </ac:spMkLst>
        </pc:spChg>
        <pc:spChg chg="mod">
          <ac:chgData name="Coufal Petr" userId="76484aeb-9507-44c9-a583-612a370dac90" providerId="ADAL" clId="{41A28453-F23F-491D-9AE7-C804C7AE45C1}" dt="2023-03-12T13:55:53.641" v="585" actId="1076"/>
          <ac:spMkLst>
            <pc:docMk/>
            <pc:sldMk cId="0" sldId="289"/>
            <ac:spMk id="7183" creationId="{A39A6057-F23C-461B-9880-CA8F84A5E337}"/>
          </ac:spMkLst>
        </pc:spChg>
        <pc:spChg chg="mod">
          <ac:chgData name="Coufal Petr" userId="76484aeb-9507-44c9-a583-612a370dac90" providerId="ADAL" clId="{41A28453-F23F-491D-9AE7-C804C7AE45C1}" dt="2023-03-12T13:55:22" v="581" actId="1076"/>
          <ac:spMkLst>
            <pc:docMk/>
            <pc:sldMk cId="0" sldId="289"/>
            <ac:spMk id="7184" creationId="{5B835739-FE57-48DC-B40D-5AF0262A72B2}"/>
          </ac:spMkLst>
        </pc:spChg>
        <pc:spChg chg="mod">
          <ac:chgData name="Coufal Petr" userId="76484aeb-9507-44c9-a583-612a370dac90" providerId="ADAL" clId="{41A28453-F23F-491D-9AE7-C804C7AE45C1}" dt="2023-03-12T13:55:22" v="581" actId="1076"/>
          <ac:spMkLst>
            <pc:docMk/>
            <pc:sldMk cId="0" sldId="289"/>
            <ac:spMk id="7186" creationId="{A3B976CF-8F66-47C9-9F17-263A05B854DE}"/>
          </ac:spMkLst>
        </pc:spChg>
        <pc:spChg chg="mod">
          <ac:chgData name="Coufal Petr" userId="76484aeb-9507-44c9-a583-612a370dac90" providerId="ADAL" clId="{41A28453-F23F-491D-9AE7-C804C7AE45C1}" dt="2023-03-12T13:55:22" v="581" actId="1076"/>
          <ac:spMkLst>
            <pc:docMk/>
            <pc:sldMk cId="0" sldId="289"/>
            <ac:spMk id="7187" creationId="{72693515-2E4A-4F47-9F55-43AE8999F17E}"/>
          </ac:spMkLst>
        </pc:spChg>
        <pc:spChg chg="mod">
          <ac:chgData name="Coufal Petr" userId="76484aeb-9507-44c9-a583-612a370dac90" providerId="ADAL" clId="{41A28453-F23F-491D-9AE7-C804C7AE45C1}" dt="2023-03-12T13:55:22" v="581" actId="1076"/>
          <ac:spMkLst>
            <pc:docMk/>
            <pc:sldMk cId="0" sldId="289"/>
            <ac:spMk id="7188" creationId="{2C48F0C0-2D9B-4A47-928F-84890A83F499}"/>
          </ac:spMkLst>
        </pc:spChg>
        <pc:spChg chg="mod">
          <ac:chgData name="Coufal Petr" userId="76484aeb-9507-44c9-a583-612a370dac90" providerId="ADAL" clId="{41A28453-F23F-491D-9AE7-C804C7AE45C1}" dt="2023-03-12T13:55:22" v="581" actId="1076"/>
          <ac:spMkLst>
            <pc:docMk/>
            <pc:sldMk cId="0" sldId="289"/>
            <ac:spMk id="7189" creationId="{67A3D304-D61E-47DF-9FF4-BA2F84A3FC8B}"/>
          </ac:spMkLst>
        </pc:spChg>
        <pc:spChg chg="mod">
          <ac:chgData name="Coufal Petr" userId="76484aeb-9507-44c9-a583-612a370dac90" providerId="ADAL" clId="{41A28453-F23F-491D-9AE7-C804C7AE45C1}" dt="2023-03-12T13:55:22" v="581" actId="1076"/>
          <ac:spMkLst>
            <pc:docMk/>
            <pc:sldMk cId="0" sldId="289"/>
            <ac:spMk id="7190" creationId="{1B87BE6D-A102-4CE7-ABBB-111A2CB5860A}"/>
          </ac:spMkLst>
        </pc:spChg>
        <pc:spChg chg="mod">
          <ac:chgData name="Coufal Petr" userId="76484aeb-9507-44c9-a583-612a370dac90" providerId="ADAL" clId="{41A28453-F23F-491D-9AE7-C804C7AE45C1}" dt="2023-03-12T13:57:43.365" v="586" actId="1076"/>
          <ac:spMkLst>
            <pc:docMk/>
            <pc:sldMk cId="0" sldId="289"/>
            <ac:spMk id="7191" creationId="{281C6190-9462-430D-A1DF-2528762BAA53}"/>
          </ac:spMkLst>
        </pc:spChg>
        <pc:picChg chg="mod">
          <ac:chgData name="Coufal Petr" userId="76484aeb-9507-44c9-a583-612a370dac90" providerId="ADAL" clId="{41A28453-F23F-491D-9AE7-C804C7AE45C1}" dt="2023-03-12T13:55:22" v="581" actId="1076"/>
          <ac:picMkLst>
            <pc:docMk/>
            <pc:sldMk cId="0" sldId="289"/>
            <ac:picMk id="7172" creationId="{F1E0EE3B-E33D-499C-A4F3-32E831D27B44}"/>
          </ac:picMkLst>
        </pc:picChg>
      </pc:sldChg>
      <pc:sldChg chg="modSp mod">
        <pc:chgData name="Coufal Petr" userId="76484aeb-9507-44c9-a583-612a370dac90" providerId="ADAL" clId="{41A28453-F23F-491D-9AE7-C804C7AE45C1}" dt="2023-03-12T14:31:03.456" v="686" actId="1076"/>
        <pc:sldMkLst>
          <pc:docMk/>
          <pc:sldMk cId="2738441042" sldId="290"/>
        </pc:sldMkLst>
        <pc:spChg chg="mod">
          <ac:chgData name="Coufal Petr" userId="76484aeb-9507-44c9-a583-612a370dac90" providerId="ADAL" clId="{41A28453-F23F-491D-9AE7-C804C7AE45C1}" dt="2023-03-12T14:31:03.456" v="686" actId="1076"/>
          <ac:spMkLst>
            <pc:docMk/>
            <pc:sldMk cId="2738441042" sldId="290"/>
            <ac:spMk id="3" creationId="{F7A06B1E-9667-4DF8-9F1E-3A027CA43B34}"/>
          </ac:spMkLst>
        </pc:spChg>
        <pc:picChg chg="mod">
          <ac:chgData name="Coufal Petr" userId="76484aeb-9507-44c9-a583-612a370dac90" providerId="ADAL" clId="{41A28453-F23F-491D-9AE7-C804C7AE45C1}" dt="2023-03-12T14:30:59.038" v="685" actId="14100"/>
          <ac:picMkLst>
            <pc:docMk/>
            <pc:sldMk cId="2738441042" sldId="290"/>
            <ac:picMk id="13314" creationId="{07AEAD4D-02F4-4A70-B2A2-CC3FF62AB6A6}"/>
          </ac:picMkLst>
        </pc:picChg>
      </pc:sldChg>
      <pc:sldChg chg="addSp delSp modSp add mod ord delAnim modAnim">
        <pc:chgData name="Coufal Petr" userId="76484aeb-9507-44c9-a583-612a370dac90" providerId="ADAL" clId="{41A28453-F23F-491D-9AE7-C804C7AE45C1}" dt="2023-02-27T19:05:13.691" v="432" actId="9405"/>
        <pc:sldMkLst>
          <pc:docMk/>
          <pc:sldMk cId="1689947041" sldId="291"/>
        </pc:sldMkLst>
        <pc:spChg chg="add del mod">
          <ac:chgData name="Coufal Petr" userId="76484aeb-9507-44c9-a583-612a370dac90" providerId="ADAL" clId="{41A28453-F23F-491D-9AE7-C804C7AE45C1}" dt="2023-02-26T20:06:49.867" v="275" actId="478"/>
          <ac:spMkLst>
            <pc:docMk/>
            <pc:sldMk cId="1689947041" sldId="291"/>
            <ac:spMk id="3" creationId="{4EA36AE9-EF11-8FDE-DFD4-2DFA08C1A5EA}"/>
          </ac:spMkLst>
        </pc:spChg>
        <pc:spChg chg="mod">
          <ac:chgData name="Coufal Petr" userId="76484aeb-9507-44c9-a583-612a370dac90" providerId="ADAL" clId="{41A28453-F23F-491D-9AE7-C804C7AE45C1}" dt="2023-02-26T20:08:00.878" v="293" actId="122"/>
          <ac:spMkLst>
            <pc:docMk/>
            <pc:sldMk cId="1689947041" sldId="291"/>
            <ac:spMk id="7170" creationId="{F17EE0EA-21B3-4DFC-A91F-A44CC2375060}"/>
          </ac:spMkLst>
        </pc:spChg>
        <pc:spChg chg="del">
          <ac:chgData name="Coufal Petr" userId="76484aeb-9507-44c9-a583-612a370dac90" providerId="ADAL" clId="{41A28453-F23F-491D-9AE7-C804C7AE45C1}" dt="2023-02-26T20:06:47.590" v="274" actId="478"/>
          <ac:spMkLst>
            <pc:docMk/>
            <pc:sldMk cId="1689947041" sldId="291"/>
            <ac:spMk id="7171" creationId="{5DD6D16B-D0CB-4148-A960-D2F89A5A8426}"/>
          </ac:spMkLst>
        </pc:spChg>
        <pc:spChg chg="mod">
          <ac:chgData name="Coufal Petr" userId="76484aeb-9507-44c9-a583-612a370dac90" providerId="ADAL" clId="{41A28453-F23F-491D-9AE7-C804C7AE45C1}" dt="2023-02-26T20:08:31.695" v="296" actId="1076"/>
          <ac:spMkLst>
            <pc:docMk/>
            <pc:sldMk cId="1689947041" sldId="291"/>
            <ac:spMk id="7173" creationId="{23D9D323-D7C8-48E9-A23D-EACB3A5F610E}"/>
          </ac:spMkLst>
        </pc:spChg>
        <pc:spChg chg="mod">
          <ac:chgData name="Coufal Petr" userId="76484aeb-9507-44c9-a583-612a370dac90" providerId="ADAL" clId="{41A28453-F23F-491D-9AE7-C804C7AE45C1}" dt="2023-02-26T20:08:43.618" v="300" actId="113"/>
          <ac:spMkLst>
            <pc:docMk/>
            <pc:sldMk cId="1689947041" sldId="291"/>
            <ac:spMk id="7174" creationId="{10666103-689C-4E77-825C-A9C28A751AF7}"/>
          </ac:spMkLst>
        </pc:spChg>
        <pc:inkChg chg="add">
          <ac:chgData name="Coufal Petr" userId="76484aeb-9507-44c9-a583-612a370dac90" providerId="ADAL" clId="{41A28453-F23F-491D-9AE7-C804C7AE45C1}" dt="2023-02-27T19:05:13.691" v="432" actId="9405"/>
          <ac:inkMkLst>
            <pc:docMk/>
            <pc:sldMk cId="1689947041" sldId="291"/>
            <ac:inkMk id="2" creationId="{9120477F-63DE-C979-B8ED-B3243D23A6CC}"/>
          </ac:inkMkLst>
        </pc:inkChg>
      </pc:sldChg>
      <pc:sldChg chg="addSp delSp modSp add mod delAnim">
        <pc:chgData name="Coufal Petr" userId="76484aeb-9507-44c9-a583-612a370dac90" providerId="ADAL" clId="{41A28453-F23F-491D-9AE7-C804C7AE45C1}" dt="2023-02-27T19:05:43.328" v="437"/>
        <pc:sldMkLst>
          <pc:docMk/>
          <pc:sldMk cId="3474190090" sldId="292"/>
        </pc:sldMkLst>
        <pc:spChg chg="add del mod">
          <ac:chgData name="Coufal Petr" userId="76484aeb-9507-44c9-a583-612a370dac90" providerId="ADAL" clId="{41A28453-F23F-491D-9AE7-C804C7AE45C1}" dt="2023-02-26T20:11:06.656" v="315" actId="478"/>
          <ac:spMkLst>
            <pc:docMk/>
            <pc:sldMk cId="3474190090" sldId="292"/>
            <ac:spMk id="3" creationId="{24C5CDD1-947E-49AD-552B-E782A70206D5}"/>
          </ac:spMkLst>
        </pc:spChg>
        <pc:spChg chg="mod">
          <ac:chgData name="Coufal Petr" userId="76484aeb-9507-44c9-a583-612a370dac90" providerId="ADAL" clId="{41A28453-F23F-491D-9AE7-C804C7AE45C1}" dt="2023-02-26T20:11:28.562" v="321" actId="122"/>
          <ac:spMkLst>
            <pc:docMk/>
            <pc:sldMk cId="3474190090" sldId="292"/>
            <ac:spMk id="10242" creationId="{D4DF8E03-DF81-4FE0-A6D5-23A1742C435C}"/>
          </ac:spMkLst>
        </pc:spChg>
        <pc:spChg chg="del">
          <ac:chgData name="Coufal Petr" userId="76484aeb-9507-44c9-a583-612a370dac90" providerId="ADAL" clId="{41A28453-F23F-491D-9AE7-C804C7AE45C1}" dt="2023-02-26T20:11:04.007" v="314" actId="478"/>
          <ac:spMkLst>
            <pc:docMk/>
            <pc:sldMk cId="3474190090" sldId="292"/>
            <ac:spMk id="10243" creationId="{15D2BFCB-93D8-4A0E-BCAD-F5B1D683F0E2}"/>
          </ac:spMkLst>
        </pc:spChg>
        <pc:spChg chg="mod">
          <ac:chgData name="Coufal Petr" userId="76484aeb-9507-44c9-a583-612a370dac90" providerId="ADAL" clId="{41A28453-F23F-491D-9AE7-C804C7AE45C1}" dt="2023-02-26T20:12:48.585" v="376" actId="14100"/>
          <ac:spMkLst>
            <pc:docMk/>
            <pc:sldMk cId="3474190090" sldId="292"/>
            <ac:spMk id="10245" creationId="{C3308465-64FC-4D55-827C-AB9B34DBB370}"/>
          </ac:spMkLst>
        </pc:spChg>
        <pc:grpChg chg="mod">
          <ac:chgData name="Coufal Petr" userId="76484aeb-9507-44c9-a583-612a370dac90" providerId="ADAL" clId="{41A28453-F23F-491D-9AE7-C804C7AE45C1}" dt="2023-02-27T19:05:43.328" v="437"/>
          <ac:grpSpMkLst>
            <pc:docMk/>
            <pc:sldMk cId="3474190090" sldId="292"/>
            <ac:grpSpMk id="6" creationId="{4A38308C-D233-C72D-747F-39EEBE8BFBD2}"/>
          </ac:grpSpMkLst>
        </pc:grpChg>
        <pc:inkChg chg="add mod">
          <ac:chgData name="Coufal Petr" userId="76484aeb-9507-44c9-a583-612a370dac90" providerId="ADAL" clId="{41A28453-F23F-491D-9AE7-C804C7AE45C1}" dt="2023-02-27T19:05:43.328" v="437"/>
          <ac:inkMkLst>
            <pc:docMk/>
            <pc:sldMk cId="3474190090" sldId="292"/>
            <ac:inkMk id="2" creationId="{16DC909B-49BB-D659-8FBB-C772199F0E3C}"/>
          </ac:inkMkLst>
        </pc:inkChg>
        <pc:inkChg chg="add mod">
          <ac:chgData name="Coufal Petr" userId="76484aeb-9507-44c9-a583-612a370dac90" providerId="ADAL" clId="{41A28453-F23F-491D-9AE7-C804C7AE45C1}" dt="2023-02-27T19:05:43.328" v="437"/>
          <ac:inkMkLst>
            <pc:docMk/>
            <pc:sldMk cId="3474190090" sldId="292"/>
            <ac:inkMk id="3" creationId="{67B63085-6C5F-1D5C-F53B-665D2C187D7F}"/>
          </ac:inkMkLst>
        </pc:inkChg>
        <pc:inkChg chg="add mod">
          <ac:chgData name="Coufal Petr" userId="76484aeb-9507-44c9-a583-612a370dac90" providerId="ADAL" clId="{41A28453-F23F-491D-9AE7-C804C7AE45C1}" dt="2023-02-27T19:05:43.328" v="437"/>
          <ac:inkMkLst>
            <pc:docMk/>
            <pc:sldMk cId="3474190090" sldId="292"/>
            <ac:inkMk id="4" creationId="{9A043AAC-C7AB-2AF6-0721-B592C62D35CE}"/>
          </ac:inkMkLst>
        </pc:inkChg>
        <pc:inkChg chg="add mod">
          <ac:chgData name="Coufal Petr" userId="76484aeb-9507-44c9-a583-612a370dac90" providerId="ADAL" clId="{41A28453-F23F-491D-9AE7-C804C7AE45C1}" dt="2023-02-27T19:05:43.328" v="437"/>
          <ac:inkMkLst>
            <pc:docMk/>
            <pc:sldMk cId="3474190090" sldId="292"/>
            <ac:inkMk id="5" creationId="{A69DB62D-2D3B-6A13-0314-03E189B79F80}"/>
          </ac:inkMkLst>
        </pc:inkChg>
      </pc:sldChg>
      <pc:sldChg chg="delSp modSp add mod setBg delDesignElem">
        <pc:chgData name="Coufal Petr" userId="76484aeb-9507-44c9-a583-612a370dac90" providerId="ADAL" clId="{41A28453-F23F-491D-9AE7-C804C7AE45C1}" dt="2023-03-12T14:29:01.206" v="678" actId="1076"/>
        <pc:sldMkLst>
          <pc:docMk/>
          <pc:sldMk cId="3738438036" sldId="304"/>
        </pc:sldMkLst>
        <pc:spChg chg="mod">
          <ac:chgData name="Coufal Petr" userId="76484aeb-9507-44c9-a583-612a370dac90" providerId="ADAL" clId="{41A28453-F23F-491D-9AE7-C804C7AE45C1}" dt="2023-03-12T14:28:57.853" v="677" actId="1076"/>
          <ac:spMkLst>
            <pc:docMk/>
            <pc:sldMk cId="3738438036" sldId="304"/>
            <ac:spMk id="2" creationId="{BDC9CD9A-A007-4A1C-A3E8-F4F8B6120E23}"/>
          </ac:spMkLst>
        </pc:spChg>
        <pc:spChg chg="mod">
          <ac:chgData name="Coufal Petr" userId="76484aeb-9507-44c9-a583-612a370dac90" providerId="ADAL" clId="{41A28453-F23F-491D-9AE7-C804C7AE45C1}" dt="2023-03-12T14:29:01.206" v="678" actId="1076"/>
          <ac:spMkLst>
            <pc:docMk/>
            <pc:sldMk cId="3738438036" sldId="304"/>
            <ac:spMk id="3" creationId="{2ACE250F-8978-4341-B6C0-DC4BBBC5483B}"/>
          </ac:spMkLst>
        </pc:spChg>
        <pc:spChg chg="del">
          <ac:chgData name="Coufal Petr" userId="76484aeb-9507-44c9-a583-612a370dac90" providerId="ADAL" clId="{41A28453-F23F-491D-9AE7-C804C7AE45C1}" dt="2023-03-12T14:09:35.641" v="652"/>
          <ac:spMkLst>
            <pc:docMk/>
            <pc:sldMk cId="3738438036" sldId="304"/>
            <ac:spMk id="192" creationId="{63F5877B-98C7-49DD-83AB-0F6F57CB6543}"/>
          </ac:spMkLst>
        </pc:spChg>
        <pc:spChg chg="del">
          <ac:chgData name="Coufal Petr" userId="76484aeb-9507-44c9-a583-612a370dac90" providerId="ADAL" clId="{41A28453-F23F-491D-9AE7-C804C7AE45C1}" dt="2023-03-12T14:09:35.641" v="652"/>
          <ac:spMkLst>
            <pc:docMk/>
            <pc:sldMk cId="3738438036" sldId="304"/>
            <ac:spMk id="193" creationId="{4EA91930-66BC-4C41-B4F5-C31EB216F64B}"/>
          </ac:spMkLst>
        </pc:spChg>
        <pc:spChg chg="del">
          <ac:chgData name="Coufal Petr" userId="76484aeb-9507-44c9-a583-612a370dac90" providerId="ADAL" clId="{41A28453-F23F-491D-9AE7-C804C7AE45C1}" dt="2023-03-12T14:09:35.641" v="652"/>
          <ac:spMkLst>
            <pc:docMk/>
            <pc:sldMk cId="3738438036" sldId="304"/>
            <ac:spMk id="194" creationId="{6313CF8F-B436-401E-9575-DE0F8E8B5B17}"/>
          </ac:spMkLst>
        </pc:spChg>
        <pc:spChg chg="del">
          <ac:chgData name="Coufal Petr" userId="76484aeb-9507-44c9-a583-612a370dac90" providerId="ADAL" clId="{41A28453-F23F-491D-9AE7-C804C7AE45C1}" dt="2023-03-12T14:09:35.641" v="652"/>
          <ac:spMkLst>
            <pc:docMk/>
            <pc:sldMk cId="3738438036" sldId="304"/>
            <ac:spMk id="195" creationId="{2A38CFE9-C30A-4551-ACCB-D5808FBC39CD}"/>
          </ac:spMkLst>
        </pc:spChg>
        <pc:spChg chg="del">
          <ac:chgData name="Coufal Petr" userId="76484aeb-9507-44c9-a583-612a370dac90" providerId="ADAL" clId="{41A28453-F23F-491D-9AE7-C804C7AE45C1}" dt="2023-03-12T14:09:35.641" v="652"/>
          <ac:spMkLst>
            <pc:docMk/>
            <pc:sldMk cId="3738438036" sldId="304"/>
            <ac:spMk id="196" creationId="{67EF550F-47CE-4FB2-9DAC-12AD835C833D}"/>
          </ac:spMkLst>
        </pc:spChg>
      </pc:sldChg>
      <pc:sldChg chg="delSp modSp add mod setBg delDesignElem">
        <pc:chgData name="Coufal Petr" userId="76484aeb-9507-44c9-a583-612a370dac90" providerId="ADAL" clId="{41A28453-F23F-491D-9AE7-C804C7AE45C1}" dt="2023-03-12T14:06:45.532" v="644" actId="20577"/>
        <pc:sldMkLst>
          <pc:docMk/>
          <pc:sldMk cId="2561091428" sldId="305"/>
        </pc:sldMkLst>
        <pc:spChg chg="mod">
          <ac:chgData name="Coufal Petr" userId="76484aeb-9507-44c9-a583-612a370dac90" providerId="ADAL" clId="{41A28453-F23F-491D-9AE7-C804C7AE45C1}" dt="2023-03-12T14:06:05.517" v="626" actId="14100"/>
          <ac:spMkLst>
            <pc:docMk/>
            <pc:sldMk cId="2561091428" sldId="305"/>
            <ac:spMk id="2" creationId="{D969DFCE-8728-4D4A-93A7-E896FED80011}"/>
          </ac:spMkLst>
        </pc:spChg>
        <pc:spChg chg="mod">
          <ac:chgData name="Coufal Petr" userId="76484aeb-9507-44c9-a583-612a370dac90" providerId="ADAL" clId="{41A28453-F23F-491D-9AE7-C804C7AE45C1}" dt="2023-03-12T14:06:45.532" v="644" actId="20577"/>
          <ac:spMkLst>
            <pc:docMk/>
            <pc:sldMk cId="2561091428" sldId="305"/>
            <ac:spMk id="3" creationId="{D8FA1997-EE1A-4835-AEF6-542D37278651}"/>
          </ac:spMkLst>
        </pc:spChg>
        <pc:spChg chg="del">
          <ac:chgData name="Coufal Petr" userId="76484aeb-9507-44c9-a583-612a370dac90" providerId="ADAL" clId="{41A28453-F23F-491D-9AE7-C804C7AE45C1}" dt="2023-03-12T14:05:43.816" v="621"/>
          <ac:spMkLst>
            <pc:docMk/>
            <pc:sldMk cId="2561091428" sldId="305"/>
            <ac:spMk id="73" creationId="{4BD02261-2DC8-4AA8-9E16-7751AE892445}"/>
          </ac:spMkLst>
        </pc:spChg>
        <pc:spChg chg="del">
          <ac:chgData name="Coufal Petr" userId="76484aeb-9507-44c9-a583-612a370dac90" providerId="ADAL" clId="{41A28453-F23F-491D-9AE7-C804C7AE45C1}" dt="2023-03-12T14:05:43.816" v="621"/>
          <ac:spMkLst>
            <pc:docMk/>
            <pc:sldMk cId="2561091428" sldId="305"/>
            <ac:spMk id="75" creationId="{3D752CF2-2291-40B5-B462-C17B174C10BC}"/>
          </ac:spMkLst>
        </pc:spChg>
        <pc:spChg chg="del">
          <ac:chgData name="Coufal Petr" userId="76484aeb-9507-44c9-a583-612a370dac90" providerId="ADAL" clId="{41A28453-F23F-491D-9AE7-C804C7AE45C1}" dt="2023-03-12T14:05:43.816" v="621"/>
          <ac:spMkLst>
            <pc:docMk/>
            <pc:sldMk cId="2561091428" sldId="305"/>
            <ac:spMk id="10245" creationId="{F94AA2BD-2E3F-4B1D-8127-5744B8115311}"/>
          </ac:spMkLst>
        </pc:spChg>
      </pc:sldChg>
      <pc:sldChg chg="delSp modSp add mod setBg delDesignElem">
        <pc:chgData name="Coufal Petr" userId="76484aeb-9507-44c9-a583-612a370dac90" providerId="ADAL" clId="{41A28453-F23F-491D-9AE7-C804C7AE45C1}" dt="2023-03-12T14:07:05.965" v="648" actId="14100"/>
        <pc:sldMkLst>
          <pc:docMk/>
          <pc:sldMk cId="450245818" sldId="307"/>
        </pc:sldMkLst>
        <pc:spChg chg="mod">
          <ac:chgData name="Coufal Petr" userId="76484aeb-9507-44c9-a583-612a370dac90" providerId="ADAL" clId="{41A28453-F23F-491D-9AE7-C804C7AE45C1}" dt="2023-03-12T14:07:05.965" v="648" actId="14100"/>
          <ac:spMkLst>
            <pc:docMk/>
            <pc:sldMk cId="450245818" sldId="307"/>
            <ac:spMk id="2" creationId="{7BA452FB-8FD6-4906-AFC5-E2F4DB0E8B3B}"/>
          </ac:spMkLst>
        </pc:spChg>
        <pc:spChg chg="del">
          <ac:chgData name="Coufal Petr" userId="76484aeb-9507-44c9-a583-612a370dac90" providerId="ADAL" clId="{41A28453-F23F-491D-9AE7-C804C7AE45C1}" dt="2023-03-12T14:05:51.526" v="623"/>
          <ac:spMkLst>
            <pc:docMk/>
            <pc:sldMk cId="450245818" sldId="307"/>
            <ac:spMk id="75" creationId="{D2B783EE-0239-4717-BBEA-8C9EAC61C824}"/>
          </ac:spMkLst>
        </pc:spChg>
        <pc:spChg chg="del">
          <ac:chgData name="Coufal Petr" userId="76484aeb-9507-44c9-a583-612a370dac90" providerId="ADAL" clId="{41A28453-F23F-491D-9AE7-C804C7AE45C1}" dt="2023-03-12T14:05:51.526" v="623"/>
          <ac:spMkLst>
            <pc:docMk/>
            <pc:sldMk cId="450245818" sldId="307"/>
            <ac:spMk id="77" creationId="{A7B99495-F43F-4D80-A44F-2CB4764EB90B}"/>
          </ac:spMkLst>
        </pc:spChg>
        <pc:spChg chg="del">
          <ac:chgData name="Coufal Petr" userId="76484aeb-9507-44c9-a583-612a370dac90" providerId="ADAL" clId="{41A28453-F23F-491D-9AE7-C804C7AE45C1}" dt="2023-03-12T14:05:51.526" v="623"/>
          <ac:spMkLst>
            <pc:docMk/>
            <pc:sldMk cId="450245818" sldId="307"/>
            <ac:spMk id="79" creationId="{70BEB1E7-2F88-40BC-B73D-42E5B6F80BFC}"/>
          </ac:spMkLst>
        </pc:spChg>
      </pc:sldChg>
      <pc:sldChg chg="delSp modSp add mod setBg delDesignElem">
        <pc:chgData name="Coufal Petr" userId="76484aeb-9507-44c9-a583-612a370dac90" providerId="ADAL" clId="{41A28453-F23F-491D-9AE7-C804C7AE45C1}" dt="2023-03-12T14:02:37.443" v="619" actId="14100"/>
        <pc:sldMkLst>
          <pc:docMk/>
          <pc:sldMk cId="1961618584" sldId="308"/>
        </pc:sldMkLst>
        <pc:spChg chg="mod">
          <ac:chgData name="Coufal Petr" userId="76484aeb-9507-44c9-a583-612a370dac90" providerId="ADAL" clId="{41A28453-F23F-491D-9AE7-C804C7AE45C1}" dt="2023-03-12T14:02:37.443" v="619" actId="14100"/>
          <ac:spMkLst>
            <pc:docMk/>
            <pc:sldMk cId="1961618584" sldId="308"/>
            <ac:spMk id="2" creationId="{D969DFCE-8728-4D4A-93A7-E896FED80011}"/>
          </ac:spMkLst>
        </pc:spChg>
        <pc:spChg chg="mod">
          <ac:chgData name="Coufal Petr" userId="76484aeb-9507-44c9-a583-612a370dac90" providerId="ADAL" clId="{41A28453-F23F-491D-9AE7-C804C7AE45C1}" dt="2023-03-12T14:00:01.859" v="591" actId="27636"/>
          <ac:spMkLst>
            <pc:docMk/>
            <pc:sldMk cId="1961618584" sldId="308"/>
            <ac:spMk id="3" creationId="{D8FA1997-EE1A-4835-AEF6-542D37278651}"/>
          </ac:spMkLst>
        </pc:spChg>
        <pc:spChg chg="del">
          <ac:chgData name="Coufal Petr" userId="76484aeb-9507-44c9-a583-612a370dac90" providerId="ADAL" clId="{41A28453-F23F-491D-9AE7-C804C7AE45C1}" dt="2023-03-12T14:00:01.843" v="590"/>
          <ac:spMkLst>
            <pc:docMk/>
            <pc:sldMk cId="1961618584" sldId="308"/>
            <ac:spMk id="14345" creationId="{744CAA32-F237-419C-A2DD-43C28D920D3C}"/>
          </ac:spMkLst>
        </pc:spChg>
        <pc:cxnChg chg="del">
          <ac:chgData name="Coufal Petr" userId="76484aeb-9507-44c9-a583-612a370dac90" providerId="ADAL" clId="{41A28453-F23F-491D-9AE7-C804C7AE45C1}" dt="2023-03-12T14:00:01.843" v="590"/>
          <ac:cxnSpMkLst>
            <pc:docMk/>
            <pc:sldMk cId="1961618584" sldId="308"/>
            <ac:cxnSpMk id="14343" creationId="{F209B62C-3402-4623-9A7C-AA048B56F8C3}"/>
          </ac:cxnSpMkLst>
        </pc:cxnChg>
        <pc:cxnChg chg="del">
          <ac:chgData name="Coufal Petr" userId="76484aeb-9507-44c9-a583-612a370dac90" providerId="ADAL" clId="{41A28453-F23F-491D-9AE7-C804C7AE45C1}" dt="2023-03-12T14:00:01.843" v="590"/>
          <ac:cxnSpMkLst>
            <pc:docMk/>
            <pc:sldMk cId="1961618584" sldId="308"/>
            <ac:cxnSpMk id="14347" creationId="{E16CB74F-F3CC-4B0B-B50E-878BEDB2CF13}"/>
          </ac:cxnSpMkLst>
        </pc:cxnChg>
      </pc:sldChg>
      <pc:sldChg chg="delSp modSp add mod setBg delDesignElem">
        <pc:chgData name="Coufal Petr" userId="76484aeb-9507-44c9-a583-612a370dac90" providerId="ADAL" clId="{41A28453-F23F-491D-9AE7-C804C7AE45C1}" dt="2023-03-12T14:10:36.644" v="663" actId="1076"/>
        <pc:sldMkLst>
          <pc:docMk/>
          <pc:sldMk cId="1459105185" sldId="309"/>
        </pc:sldMkLst>
        <pc:spChg chg="mod">
          <ac:chgData name="Coufal Petr" userId="76484aeb-9507-44c9-a583-612a370dac90" providerId="ADAL" clId="{41A28453-F23F-491D-9AE7-C804C7AE45C1}" dt="2023-03-12T14:10:00.506" v="658" actId="14100"/>
          <ac:spMkLst>
            <pc:docMk/>
            <pc:sldMk cId="1459105185" sldId="309"/>
            <ac:spMk id="2" creationId="{288C0DD9-566F-4883-9D0C-B22214212EEA}"/>
          </ac:spMkLst>
        </pc:spChg>
        <pc:spChg chg="mod">
          <ac:chgData name="Coufal Petr" userId="76484aeb-9507-44c9-a583-612a370dac90" providerId="ADAL" clId="{41A28453-F23F-491D-9AE7-C804C7AE45C1}" dt="2023-03-12T14:10:14.567" v="660" actId="1076"/>
          <ac:spMkLst>
            <pc:docMk/>
            <pc:sldMk cId="1459105185" sldId="309"/>
            <ac:spMk id="3" creationId="{447005C8-1385-448E-89EA-AE6658B14928}"/>
          </ac:spMkLst>
        </pc:spChg>
        <pc:spChg chg="mod">
          <ac:chgData name="Coufal Petr" userId="76484aeb-9507-44c9-a583-612a370dac90" providerId="ADAL" clId="{41A28453-F23F-491D-9AE7-C804C7AE45C1}" dt="2023-03-12T14:10:26.876" v="662" actId="1076"/>
          <ac:spMkLst>
            <pc:docMk/>
            <pc:sldMk cId="1459105185" sldId="309"/>
            <ac:spMk id="8" creationId="{3BA7F575-D644-4F54-9139-678FD302D865}"/>
          </ac:spMkLst>
        </pc:spChg>
        <pc:spChg chg="del">
          <ac:chgData name="Coufal Petr" userId="76484aeb-9507-44c9-a583-612a370dac90" providerId="ADAL" clId="{41A28453-F23F-491D-9AE7-C804C7AE45C1}" dt="2023-03-12T14:09:15.390" v="650"/>
          <ac:spMkLst>
            <pc:docMk/>
            <pc:sldMk cId="1459105185" sldId="309"/>
            <ac:spMk id="75" creationId="{38468727-63BE-4191-B4A6-C30C82C0E986}"/>
          </ac:spMkLst>
        </pc:spChg>
        <pc:spChg chg="del">
          <ac:chgData name="Coufal Petr" userId="76484aeb-9507-44c9-a583-612a370dac90" providerId="ADAL" clId="{41A28453-F23F-491D-9AE7-C804C7AE45C1}" dt="2023-03-12T14:09:15.390" v="650"/>
          <ac:spMkLst>
            <pc:docMk/>
            <pc:sldMk cId="1459105185" sldId="309"/>
            <ac:spMk id="77" creationId="{9D355BB6-1BB8-4828-B246-CFB31742D7B8}"/>
          </ac:spMkLst>
        </pc:spChg>
        <pc:spChg chg="del">
          <ac:chgData name="Coufal Petr" userId="76484aeb-9507-44c9-a583-612a370dac90" providerId="ADAL" clId="{41A28453-F23F-491D-9AE7-C804C7AE45C1}" dt="2023-03-12T14:09:15.390" v="650"/>
          <ac:spMkLst>
            <pc:docMk/>
            <pc:sldMk cId="1459105185" sldId="309"/>
            <ac:spMk id="79" creationId="{CA52A9B9-B2B3-46F0-9D53-0EFF9905BF8F}"/>
          </ac:spMkLst>
        </pc:spChg>
        <pc:picChg chg="mod">
          <ac:chgData name="Coufal Petr" userId="76484aeb-9507-44c9-a583-612a370dac90" providerId="ADAL" clId="{41A28453-F23F-491D-9AE7-C804C7AE45C1}" dt="2023-03-12T14:10:36.644" v="663" actId="1076"/>
          <ac:picMkLst>
            <pc:docMk/>
            <pc:sldMk cId="1459105185" sldId="309"/>
            <ac:picMk id="6152" creationId="{BA2C5189-B5EB-40D6-B932-3C8F2C6DAF9C}"/>
          </ac:picMkLst>
        </pc:picChg>
      </pc:sldChg>
      <pc:sldChg chg="addSp delSp modSp new mod setBg">
        <pc:chgData name="Coufal Petr" userId="76484aeb-9507-44c9-a583-612a370dac90" providerId="ADAL" clId="{41A28453-F23F-491D-9AE7-C804C7AE45C1}" dt="2023-03-12T14:34:38.539" v="725" actId="27636"/>
        <pc:sldMkLst>
          <pc:docMk/>
          <pc:sldMk cId="1999171104" sldId="310"/>
        </pc:sldMkLst>
        <pc:spChg chg="mod ord">
          <ac:chgData name="Coufal Petr" userId="76484aeb-9507-44c9-a583-612a370dac90" providerId="ADAL" clId="{41A28453-F23F-491D-9AE7-C804C7AE45C1}" dt="2023-03-12T14:34:13.244" v="718" actId="403"/>
          <ac:spMkLst>
            <pc:docMk/>
            <pc:sldMk cId="1999171104" sldId="310"/>
            <ac:spMk id="2" creationId="{CD831BDA-ECD8-3352-5C08-747D4E264A20}"/>
          </ac:spMkLst>
        </pc:spChg>
        <pc:spChg chg="mod ord">
          <ac:chgData name="Coufal Petr" userId="76484aeb-9507-44c9-a583-612a370dac90" providerId="ADAL" clId="{41A28453-F23F-491D-9AE7-C804C7AE45C1}" dt="2023-03-12T14:34:38.539" v="725" actId="27636"/>
          <ac:spMkLst>
            <pc:docMk/>
            <pc:sldMk cId="1999171104" sldId="310"/>
            <ac:spMk id="3" creationId="{95F41D91-75A8-5593-A1E9-754EB5CD1274}"/>
          </ac:spMkLst>
        </pc:spChg>
        <pc:spChg chg="add del">
          <ac:chgData name="Coufal Petr" userId="76484aeb-9507-44c9-a583-612a370dac90" providerId="ADAL" clId="{41A28453-F23F-491D-9AE7-C804C7AE45C1}" dt="2023-03-12T14:33:46.262" v="704" actId="26606"/>
          <ac:spMkLst>
            <pc:docMk/>
            <pc:sldMk cId="1999171104" sldId="310"/>
            <ac:spMk id="1035" creationId="{114C78B5-EC6B-4A39-8860-705100867457}"/>
          </ac:spMkLst>
        </pc:spChg>
        <pc:spChg chg="add">
          <ac:chgData name="Coufal Petr" userId="76484aeb-9507-44c9-a583-612a370dac90" providerId="ADAL" clId="{41A28453-F23F-491D-9AE7-C804C7AE45C1}" dt="2023-03-12T14:33:46.268" v="705" actId="26606"/>
          <ac:spMkLst>
            <pc:docMk/>
            <pc:sldMk cId="1999171104" sldId="310"/>
            <ac:spMk id="1041" creationId="{98DE6C44-43F8-4DE4-AB81-66853FFEA09A}"/>
          </ac:spMkLst>
        </pc:spChg>
        <pc:spChg chg="add">
          <ac:chgData name="Coufal Petr" userId="76484aeb-9507-44c9-a583-612a370dac90" providerId="ADAL" clId="{41A28453-F23F-491D-9AE7-C804C7AE45C1}" dt="2023-03-12T14:33:46.268" v="705" actId="26606"/>
          <ac:spMkLst>
            <pc:docMk/>
            <pc:sldMk cId="1999171104" sldId="310"/>
            <ac:spMk id="1042" creationId="{B3F59054-3394-4D87-8BD0-A28DCD47F1BC}"/>
          </ac:spMkLst>
        </pc:spChg>
        <pc:spChg chg="add">
          <ac:chgData name="Coufal Petr" userId="76484aeb-9507-44c9-a583-612a370dac90" providerId="ADAL" clId="{41A28453-F23F-491D-9AE7-C804C7AE45C1}" dt="2023-03-12T14:33:46.268" v="705" actId="26606"/>
          <ac:spMkLst>
            <pc:docMk/>
            <pc:sldMk cId="1999171104" sldId="310"/>
            <ac:spMk id="1043" creationId="{2409529B-9B56-4F10-BE4D-F934DB89E57E}"/>
          </ac:spMkLst>
        </pc:spChg>
        <pc:spChg chg="add">
          <ac:chgData name="Coufal Petr" userId="76484aeb-9507-44c9-a583-612a370dac90" providerId="ADAL" clId="{41A28453-F23F-491D-9AE7-C804C7AE45C1}" dt="2023-03-12T14:33:46.268" v="705" actId="26606"/>
          <ac:spMkLst>
            <pc:docMk/>
            <pc:sldMk cId="1999171104" sldId="310"/>
            <ac:spMk id="1044" creationId="{2FE0ABA9-CAF1-4816-837D-5F28AAA08E0A}"/>
          </ac:spMkLst>
        </pc:spChg>
        <pc:spChg chg="add">
          <ac:chgData name="Coufal Petr" userId="76484aeb-9507-44c9-a583-612a370dac90" providerId="ADAL" clId="{41A28453-F23F-491D-9AE7-C804C7AE45C1}" dt="2023-03-12T14:33:46.268" v="705" actId="26606"/>
          <ac:spMkLst>
            <pc:docMk/>
            <pc:sldMk cId="1999171104" sldId="310"/>
            <ac:spMk id="1045" creationId="{BC8B9C14-70F0-4F42-85FF-0DD3D5A585A5}"/>
          </ac:spMkLst>
        </pc:spChg>
        <pc:grpChg chg="add del">
          <ac:chgData name="Coufal Petr" userId="76484aeb-9507-44c9-a583-612a370dac90" providerId="ADAL" clId="{41A28453-F23F-491D-9AE7-C804C7AE45C1}" dt="2023-03-12T14:33:46.262" v="704" actId="26606"/>
          <ac:grpSpMkLst>
            <pc:docMk/>
            <pc:sldMk cId="1999171104" sldId="310"/>
            <ac:grpSpMk id="1037" creationId="{A50943B0-FDF7-4C2C-B784-9208C945A8C3}"/>
          </ac:grpSpMkLst>
        </pc:grpChg>
        <pc:picChg chg="add mod ord">
          <ac:chgData name="Coufal Petr" userId="76484aeb-9507-44c9-a583-612a370dac90" providerId="ADAL" clId="{41A28453-F23F-491D-9AE7-C804C7AE45C1}" dt="2023-03-12T14:33:46.268" v="705" actId="26606"/>
          <ac:picMkLst>
            <pc:docMk/>
            <pc:sldMk cId="1999171104" sldId="310"/>
            <ac:picMk id="1026" creationId="{EB5B93D4-C897-B1B3-1CD4-2619AB2652EB}"/>
          </ac:picMkLst>
        </pc:picChg>
        <pc:picChg chg="add mod">
          <ac:chgData name="Coufal Petr" userId="76484aeb-9507-44c9-a583-612a370dac90" providerId="ADAL" clId="{41A28453-F23F-491D-9AE7-C804C7AE45C1}" dt="2023-03-12T14:33:46.268" v="705" actId="26606"/>
          <ac:picMkLst>
            <pc:docMk/>
            <pc:sldMk cId="1999171104" sldId="310"/>
            <ac:picMk id="1028" creationId="{98BF10F9-3B62-287A-325F-2597909DFBB1}"/>
          </ac:picMkLst>
        </pc:picChg>
        <pc:picChg chg="add mod">
          <ac:chgData name="Coufal Petr" userId="76484aeb-9507-44c9-a583-612a370dac90" providerId="ADAL" clId="{41A28453-F23F-491D-9AE7-C804C7AE45C1}" dt="2023-03-12T14:33:46.268" v="705" actId="26606"/>
          <ac:picMkLst>
            <pc:docMk/>
            <pc:sldMk cId="1999171104" sldId="310"/>
            <ac:picMk id="1030" creationId="{FA0225FA-ABB8-8375-D4DA-786B07DE8393}"/>
          </ac:picMkLst>
        </pc:picChg>
      </pc:sldChg>
    </pc:docChg>
  </pc:docChgLst>
  <pc:docChgLst>
    <pc:chgData name="Coufal Petr" userId="76484aeb-9507-44c9-a583-612a370dac90" providerId="ADAL" clId="{594C48B3-325D-4F7D-A628-98E240F58197}"/>
    <pc:docChg chg="custSel delSld modSld">
      <pc:chgData name="Coufal Petr" userId="76484aeb-9507-44c9-a583-612a370dac90" providerId="ADAL" clId="{594C48B3-325D-4F7D-A628-98E240F58197}" dt="2023-01-15T14:43:48.026" v="6" actId="2696"/>
      <pc:docMkLst>
        <pc:docMk/>
      </pc:docMkLst>
      <pc:sldChg chg="modSp mod">
        <pc:chgData name="Coufal Petr" userId="76484aeb-9507-44c9-a583-612a370dac90" providerId="ADAL" clId="{594C48B3-325D-4F7D-A628-98E240F58197}" dt="2023-01-15T14:39:56.032" v="5" actId="20577"/>
        <pc:sldMkLst>
          <pc:docMk/>
          <pc:sldMk cId="0" sldId="266"/>
        </pc:sldMkLst>
        <pc:spChg chg="mod">
          <ac:chgData name="Coufal Petr" userId="76484aeb-9507-44c9-a583-612a370dac90" providerId="ADAL" clId="{594C48B3-325D-4F7D-A628-98E240F58197}" dt="2023-01-15T14:39:56.032" v="5" actId="20577"/>
          <ac:spMkLst>
            <pc:docMk/>
            <pc:sldMk cId="0" sldId="266"/>
            <ac:spMk id="4099" creationId="{F70E8050-800D-42C1-9E79-D9C7E971BB14}"/>
          </ac:spMkLst>
        </pc:spChg>
      </pc:sldChg>
      <pc:sldChg chg="del">
        <pc:chgData name="Coufal Petr" userId="76484aeb-9507-44c9-a583-612a370dac90" providerId="ADAL" clId="{594C48B3-325D-4F7D-A628-98E240F58197}" dt="2023-01-15T14:43:48.026" v="6" actId="2696"/>
        <pc:sldMkLst>
          <pc:docMk/>
          <pc:sldMk cId="1514485081" sldId="29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667590027700832"/>
          <c:y val="0.19691119691119691"/>
          <c:w val="0.44044321329639891"/>
          <c:h val="0.6138996138996138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F9A4-4546-B347-16C53E0D7B14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9A4-4546-B347-16C53E0D7B1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List1!$C$4:$C$5</c:f>
              <c:strCache>
                <c:ptCount val="2"/>
                <c:pt idx="0">
                  <c:v>pevnina</c:v>
                </c:pt>
                <c:pt idx="1">
                  <c:v>oceán</c:v>
                </c:pt>
              </c:strCache>
            </c:strRef>
          </c:cat>
          <c:val>
            <c:numRef>
              <c:f>List1!$D$4:$D$5</c:f>
              <c:numCache>
                <c:formatCode>0%</c:formatCode>
                <c:ptCount val="2"/>
                <c:pt idx="0">
                  <c:v>0.28999999999999998</c:v>
                </c:pt>
                <c:pt idx="1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A4-4546-B347-16C53E0D7B1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840579710144928"/>
          <c:y val="0.20077220077220076"/>
          <c:w val="0.37922705314009664"/>
          <c:h val="0.6061776061776061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1B6D-4B35-A6B1-3A5148163217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B6D-4B35-A6B1-3A5148163217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B6D-4B35-A6B1-3A5148163217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B6D-4B35-A6B1-3A5148163217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List2!$C$10:$C$13</c:f>
              <c:strCache>
                <c:ptCount val="4"/>
                <c:pt idx="0">
                  <c:v>Tichý </c:v>
                </c:pt>
                <c:pt idx="1">
                  <c:v>Atlantský</c:v>
                </c:pt>
                <c:pt idx="2">
                  <c:v>Indický</c:v>
                </c:pt>
                <c:pt idx="3">
                  <c:v>Severní ledový</c:v>
                </c:pt>
              </c:strCache>
            </c:strRef>
          </c:cat>
          <c:val>
            <c:numRef>
              <c:f>List2!$D$10:$D$13</c:f>
              <c:numCache>
                <c:formatCode>#,#00</c:formatCode>
                <c:ptCount val="4"/>
                <c:pt idx="0">
                  <c:v>49.875104079933386</c:v>
                </c:pt>
                <c:pt idx="1">
                  <c:v>26.144879267277272</c:v>
                </c:pt>
                <c:pt idx="2">
                  <c:v>20.815986677768525</c:v>
                </c:pt>
                <c:pt idx="3">
                  <c:v>3.1640299750208163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6D-4B35-A6B1-3A514816321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9:05:13.6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12177 109 24575,'-410'0'-34,"-1060"-6"-426,7-47 118,19 3 617,-1 51 172,573 2-333,222-5-114,-706 5 0,1206 5 0,0 6 0,-291 67 0,-273 140 0,110 40 0,552-232 0,2 1 0,1 3 0,2 2 0,1 2 0,1 1 0,-60 70 0,22-10 0,-134 208 0,173-226 0,3 1 0,-36 104 0,76-184 0,-27 71 0,3 1 0,2 1 0,4 1 0,-11 98 0,14-34 0,7 0 0,14 250 0,1-343 0,3-1 0,1 0 0,33 87 0,70 119 0,12 31 0,-45-91 0,167 293 0,-180-363 0,459 681 0,-474-735 0,3-1 0,85 77 0,140 100 0,-223-195 0,7 1 0,121 70 0,39 27 0,-158-95 0,3-2 0,120 63 0,4-19 0,101 54 0,-73-39 0,46 26 0,-188-86 0,1-3 0,149 59 0,258 94 0,-144-54 0,-164-80 0,197 42 0,194 8 0,-310-82 0,316-3 0,-466-25 0,917 16 0,826-8 0,-1131-15 0,235 18 11,0 63-140,474 64-461,574-70-247,-857-38 476,-428-16 256,732 41-195,628 25-674,1728-88 1263,-3535 0 202,-1-12 0,357-68 1,-255 18 483,476-107-428,-601 104-547,364-154 0,-505 175 0,-1-6 0,-4-4 0,-2-5 0,-2-4 0,145-129 0,-203 155 0,-2-2 0,-2-2 0,-1-1 0,-3-1 0,-2-2 0,35-75 0,-17 14 0,-4-3 0,30-122 0,-57 163 0,-4 0 0,-2-1 0,2-94 0,-14-226 0,-4 163 0,5 12 0,-3-244 0,-3 386 0,-3 1 0,-3 1 0,-3 0 0,-40-118 0,18 94 0,-3 2 0,-96-166 0,84 181 0,-4 3 0,-4 2 0,-3 2 0,-3 4 0,-3 2 0,-125-96 0,79 86 0,-4 6 0,-153-69 0,133 71 0,-631-287 0,757 352 0,-279-114 0,-5 14 0,-610-132 0,0 74 0,-73-14 0,-774-118 0,433 74 0,84 14 0,157 49 0,17 3 0,653 92 0,171 22 0,-342-13 0,-158 16 0,-129-1 0,-1847 41 0,2101 41 0,468-32 0,-93 15 0,126-5 0,-214 10 0,-276 26 0,525-47 0,-150 31 0,-30 3 0,232-42 0,-380 53 0,-28 11 0,256-41 0,18-3 0,-282 47 0,321-45 0,-192 67 0,192-54-1365,93-31-5461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9:05:37.4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8644 476 24575,'0'-1'0,"0"0"0,0 0 0,-1 0 0,1 0 0,0 1 0,-1-1 0,1 0 0,-1 0 0,1 1 0,-1-1 0,1 0 0,-1 1 0,0-1 0,1 0 0,-1 1 0,0-1 0,1 1 0,-1-1 0,0 1 0,0-1 0,1 1 0,-1-1 0,0 1 0,-1 0 0,-27-9 0,16 5 0,-107-32 0,-1 5 0,-194-23 0,-73-9 0,210 40 0,-309-33 0,-449-64 0,790 98 0,-375-20 0,-3 43 0,225 3 0,-436-7 0,-581 6 0,1225 3 0,-1 3 0,1 4 0,-151 42 0,-257 111 0,404-131 0,-260 108 0,295-114 0,1 3 0,1 3 0,-88 71 0,93-63 0,2 3 0,2 2 0,3 2 0,1 2 0,3 2 0,2 2 0,3 1 0,-59 123 0,72-124 0,2 1 0,2 1 0,3 0 0,-14 93 0,-29 177 0,32-193 0,5 2 0,-5 147 0,27-248 0,5 411 0,1-418 0,1-1 0,1 0 0,1-1 0,1 1 0,17 31 0,6 22 0,-12-27 0,133 443 0,-125-329 0,4 20 0,65 251 0,-24 39 0,-12-61 0,130 589 0,-102-479 0,-55-320 0,54 230 0,-21-229 0,-31-102 0,41 196 0,-25 115 0,10 54 0,-62-467 0,166 751 0,-84-420 0,-42-156 0,23 174 0,-25-121 0,-8-64 0,46 208 0,-5-45 0,-56-256 0,39 133 0,6 28 0,-18 67 0,-2-61 0,-2-14 0,-10 46 0,-21-225 0,2-1 0,2-1 0,21 55 0,-14-44 0,162 432 0,-134-393 0,4-2 0,90 126 0,-111-176 0,70 100 0,181 206 0,-174-251 0,-24-25 0,-34-28 0,122 133 0,-151-158 0,2-1 0,1 0 0,0-2 0,1-1 0,1-1 0,43 23 0,166 69 0,-227-107 0,177 68 0,3-9 0,235 47 0,214 27 0,-208-22 0,290 56 0,-420-107 0,-177-33 0,185 19 0,466-16 0,0-33 0,-301-1 0,6753 2 0,-7204-1 0,0-1 0,0 0 0,0-1 0,-1-1 0,1-1 0,-1-1 0,0-1 0,22-11 0,14-11 0,62-44 0,-34 21 0,85-62 0,259-231 0,-392 316 0,215-167 0,-120 126-1365,-110 56-5461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9:05:39.3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24575,'1'5'0,"0"0"0,0 0 0,0 0 0,1-1 0,0 1 0,-1 0 0,2-1 0,-1 1 0,4 5 0,5 10 0,103 261 0,27 60 0,-89-229-682,68 211-1,-112-295-6143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9:05:40.7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79 24575,'5'-1'0,"1"0"0,0 0 0,-1-1 0,0 0 0,1 0 0,-1 0 0,8-5 0,16-5 0,2 1 0,1 1 0,0 2 0,0 1 0,1 1 0,0 2 0,0 1 0,56 3 0,-86 1 0,1-1 0,-1 1 0,1 0 0,0 0 0,-1 0 0,0 0 0,1 1 0,-1-1 0,0 1 0,1 0 0,-1 0 0,0 0 0,0 0 0,-1 1 0,1-1 0,0 1 0,-1-1 0,0 1 0,1 0 0,-1 0 0,0 0 0,-1 1 0,1-1 0,0 0 0,-1 1 0,0-1 0,0 1 0,1 6 0,1 9 0,-1-1 0,0 1 0,-2 0 0,-2 29 0,0-15 0,0-4 0,-1-1 0,-1 1 0,-2-1 0,-1 0 0,-1 0 0,-21 49 0,4-28 0,-39 55 0,-4 9 0,58-91-273,2 0 0,1 0 0,0 1 0,-6 44 0,10-47-6553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9:05:42.4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1 215 24575,'2'5'0,"0"1"0,0 0 0,1-1 0,0 1 0,0-1 0,0 0 0,0 0 0,1 0 0,0-1 0,0 1 0,0-1 0,6 5 0,-4-4 0,22 23 0,2 0 0,1-3 0,1 0 0,1-2 0,41 21 0,-52-32 0,1-2 0,0-1 0,1 0 0,-1-2 0,2-1 0,-1 0 0,1-2 0,-1-1 0,40 0 0,209-8 0,-269 6 0,0-2 0,0 1 0,-1 0 0,1-1 0,0 0 0,0 0 0,-1 0 0,1 0 0,-1 0 0,1-1 0,-1 0 0,1 0 0,-1 0 0,0 0 0,0 0 0,0-1 0,0 1 0,0-1 0,-1 0 0,1 1 0,2-6 0,-2 2 0,0 0 0,-1-1 0,0 0 0,0 0 0,0 1 0,-1-1 0,0 0 0,-1 0 0,1 0 0,-2-13 0,0-21 0,-2 0 0,-8-43 0,8 70 0,-1 1 0,0 0 0,0 0 0,-1 0 0,-1 1 0,0 0 0,-1 0 0,0 0 0,-1 1 0,-10-12 0,12 16 0,0 0 0,0 0 0,0 0 0,-1 1 0,0 0 0,-1 1 0,1-1 0,-1 1 0,0 1 0,0-1 0,-1 1 0,1 1 0,-1 0 0,0 0 0,0 1 0,0 0 0,0 0 0,0 1 0,0 0 0,-16 1 0,-65-1 0,-135 7 0,205-2 0,0 0 0,0 2 0,1 0 0,0 2 0,0 0 0,-28 17 0,39-20-227,-1 1-1,1 0 1,0 0-1,1 1 1,-9 10-1,-1 1-6598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9A1A54-0C3C-459D-A859-A227812C7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14D191A-FDA1-4324-8012-93D7CCA894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266014-89EE-4EA4-B8BA-6B90B8CC6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BC675-4851-4D95-A13A-0D59DE4FC476}" type="datetimeFigureOut">
              <a:rPr lang="cs-CZ" smtClean="0"/>
              <a:t>12.03.2023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C726B8-9A47-44A8-B9CD-1D4F2DC8A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36EC9C-43BE-4C88-8EDF-CF2E4CECA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83E18-7B5D-465B-B840-643C60A81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749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2EBB03-3488-4D63-B621-C6838518C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7B7420A-7E81-41D0-AA4C-D1814A5423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C0077D-8A71-43EA-8B29-3EA097DA5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BC675-4851-4D95-A13A-0D59DE4FC476}" type="datetimeFigureOut">
              <a:rPr lang="cs-CZ" smtClean="0"/>
              <a:t>12.03.2023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4DB945-67BF-4C10-B2CA-D9BA035F1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C4AFBD-78B6-401E-8A37-76927E2B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83E18-7B5D-465B-B840-643C60A81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094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071CE0F-76B0-4D89-AE69-CC840D51D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F20E586-A595-4DFA-8C40-2A0996FDF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95997D-AE34-4315-BA55-F5CDD75EF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BC675-4851-4D95-A13A-0D59DE4FC476}" type="datetimeFigureOut">
              <a:rPr lang="cs-CZ" smtClean="0"/>
              <a:t>12.03.2023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2E534C-17C0-43D2-A175-D9E53511B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09372F-D859-4ED6-8F0D-7C39DDECA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83E18-7B5D-465B-B840-643C60A81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5194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2A2837-79A8-4E90-B0B4-CE100671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1A51091-1A4D-47EC-B595-892F6956096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F037BBD-AD24-4F63-BD89-4B157996788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22110E2-094F-4392-AAB5-BFE852800B83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4208DBF4-247B-427A-B3F8-ECA08A1A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6CB317E6-0E26-4075-A860-CFB316C6A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04010AEA-6C2E-4CC2-907F-DC4AE1F73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20D92E4-9144-4C16-A3F6-EF65D69B209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9121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1502B9-6DC1-4A28-9AB2-76271DB07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970050-B93C-4B46-80D3-DB042174C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A4472C-744B-4918-B0E5-963B8652F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BC675-4851-4D95-A13A-0D59DE4FC476}" type="datetimeFigureOut">
              <a:rPr lang="cs-CZ" smtClean="0"/>
              <a:t>12.03.2023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845ED1-12EB-40B5-ADC0-3CDA1D710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9A51B4-3E0C-4916-A5AD-179D5A37F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83E18-7B5D-465B-B840-643C60A81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31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0C07FC-AA0E-4312-BB55-A561FA49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AA24E3B-129D-4CBD-85E4-C93B0EA5F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BBD1C6-833F-4D98-A4F2-6E259EB2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BC675-4851-4D95-A13A-0D59DE4FC476}" type="datetimeFigureOut">
              <a:rPr lang="cs-CZ" smtClean="0"/>
              <a:t>12.03.2023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960CE0C-EB9D-4467-9510-59C63F8C9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8367C6-64A4-40D4-9A2E-1B6D522DA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83E18-7B5D-465B-B840-643C60A81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0750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F9B26A-6BE4-4C02-98E4-ACA29B47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BAACAD-AF3C-4636-9822-268ECC491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D96881D-6740-4F11-9189-BED586486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5B774BB-8CB5-4E39-9618-928AAA1F4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BC675-4851-4D95-A13A-0D59DE4FC476}" type="datetimeFigureOut">
              <a:rPr lang="cs-CZ" smtClean="0"/>
              <a:t>12.03.2023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B183260-ED5A-4E45-8C51-731A667C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D62E17-ACC3-4DE7-A458-085183AC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83E18-7B5D-465B-B840-643C60A81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397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A44AFA-C250-495A-88B2-F01C1AEF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B66286-4F46-4360-A598-AA78697E3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1AF52AC-14D5-4B52-A1AE-EE8EEE05B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A37F2F9-ED03-4982-9A7E-69491B5B15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B44DDE7-93F1-42BA-B64B-7159375439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5666D03-CFE0-4B22-AAE4-6E16393C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BC675-4851-4D95-A13A-0D59DE4FC476}" type="datetimeFigureOut">
              <a:rPr lang="cs-CZ" smtClean="0"/>
              <a:t>12.03.2023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7DD51FA-7352-487A-8FBA-478F71BF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D277E00-EFDD-490B-9318-AFEA9F85A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83E18-7B5D-465B-B840-643C60A81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3703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B68438-B6E0-48C5-A9EC-425452B71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16D4331-4882-470D-8416-17AA7EA21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BC675-4851-4D95-A13A-0D59DE4FC476}" type="datetimeFigureOut">
              <a:rPr lang="cs-CZ" smtClean="0"/>
              <a:t>12.03.2023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AFCBE0F-7254-4D9A-9B71-F5EFB774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C6DBB1B-339F-4F46-B292-5DA67FF8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83E18-7B5D-465B-B840-643C60A81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7347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E93F919-C793-45BF-B886-779D4D05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BC675-4851-4D95-A13A-0D59DE4FC476}" type="datetimeFigureOut">
              <a:rPr lang="cs-CZ" smtClean="0"/>
              <a:t>12.03.2023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72EF438-46AC-4524-A935-E4709AB5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CF9BB38-69A9-48CF-A2AF-9BCE109F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83E18-7B5D-465B-B840-643C60A81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212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3DEF31-FD83-4EDF-9AC6-3B36A7F38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A338C6-4700-4781-9CBE-0F629FF2D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A882CA1-8F29-47B3-8D94-20BC6E264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F7F99E8-CCCD-4ECE-BBC9-BDE26D856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BC675-4851-4D95-A13A-0D59DE4FC476}" type="datetimeFigureOut">
              <a:rPr lang="cs-CZ" smtClean="0"/>
              <a:t>12.03.2023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D21EF9E-0E2E-4813-AD5F-37A1C4BD1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DEF7FD8-5D40-477F-A0C4-90E11A48D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83E18-7B5D-465B-B840-643C60A81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0136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B8E971-38AD-4DAA-A307-35EE83C96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A234A4A-FD81-463C-AE09-D4A0B4260F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D01729E-CA7F-4149-938B-C2F5899C7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93570A6-A17C-47E5-AB0C-25D3FB01B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BC675-4851-4D95-A13A-0D59DE4FC476}" type="datetimeFigureOut">
              <a:rPr lang="cs-CZ" smtClean="0"/>
              <a:t>12.03.2023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128F2DE-36DC-4B38-93EF-7E2D36443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7A50549-DC92-431B-A896-F7574F617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83E18-7B5D-465B-B840-643C60A81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950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CA48618-2201-424F-8380-4750A33B7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599CBF2-1A6B-4CBA-A3C1-39532BF19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0B0FC5-21E8-4B15-84F3-7B76B4309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BC675-4851-4D95-A13A-0D59DE4FC476}" type="datetimeFigureOut">
              <a:rPr lang="cs-CZ" smtClean="0"/>
              <a:t>12.03.2023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09C650-6B4B-455F-9CD5-15E63F2E0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C8478F-28C2-41FA-A95E-7AA703A8A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83E18-7B5D-465B-B840-643C60A812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62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slide" Target="slide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mapy.cz/zakladni?x=20.0206176&amp;y=60.0196883&amp;z=5&amp;source=osm&amp;id=112794311" TargetMode="External"/><Relationship Id="rId5" Type="http://schemas.openxmlformats.org/officeDocument/2006/relationships/hyperlink" Target="https://mapy.cz/zakladni?x=29.4712678&amp;y=43.9580348&amp;z=5&amp;source=osm&amp;id=1054893563" TargetMode="External"/><Relationship Id="rId4" Type="http://schemas.openxmlformats.org/officeDocument/2006/relationships/hyperlink" Target="https://mapy.cz/zakladni?x=2.2754567&amp;y=56.8945911&amp;z=5&amp;source=osm&amp;id=102743315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http://www.alpy.net/walp/obr/001n.jpg" TargetMode="External"/><Relationship Id="rId7" Type="http://schemas.openxmlformats.org/officeDocument/2006/relationships/image" Target="http://www.national-geographic.cz/images/fotky/geologie1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hyperlink" Target="https://edu.ceskatelevize.cz/video/1204-rybniky-a-jejich-funkce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hyperlink" Target="https://www.youtube.com/watch?v=Gahu4GUMQog" TargetMode="External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ph8GYNbY0XM" TargetMode="Externa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4.xml"/><Relationship Id="rId5" Type="http://schemas.openxmlformats.org/officeDocument/2006/relationships/image" Target="../media/image44.png"/><Relationship Id="rId4" Type="http://schemas.openxmlformats.org/officeDocument/2006/relationships/customXml" Target="../ink/ink3.xml"/><Relationship Id="rId9" Type="http://schemas.openxmlformats.org/officeDocument/2006/relationships/image" Target="../media/image46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youtube.com/watch?v=aHy-gWzCYN0&amp;t=38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Molg9Qhr6LQ" TargetMode="External"/><Relationship Id="rId4" Type="http://schemas.openxmlformats.org/officeDocument/2006/relationships/image" Target="http://ga.water.usgs.gov/edu/graphics/watercycleczechhigh.jp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348A84-7F2D-4F75-AF89-27E5CAD1C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6734" y="1847654"/>
            <a:ext cx="7478527" cy="1754384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/>
          <a:p>
            <a:r>
              <a:rPr lang="cs-CZ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Hydrosféra</a:t>
            </a:r>
            <a:endParaRPr lang="cs-CZ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6BA0D50-2CE4-4EAA-B7CD-B1EC8BE1E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3466" y="3602038"/>
            <a:ext cx="5185065" cy="1205632"/>
          </a:xfr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Vodní obal Země</a:t>
            </a:r>
          </a:p>
        </p:txBody>
      </p:sp>
    </p:spTree>
    <p:extLst>
      <p:ext uri="{BB962C8B-B14F-4D97-AF65-F5344CB8AC3E}">
        <p14:creationId xmlns:p14="http://schemas.microsoft.com/office/powerpoint/2010/main" val="157388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95E209A-3EB0-44B1-BED2-DE82C49378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3140" y="272199"/>
            <a:ext cx="11574540" cy="1443831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Ledovce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70E8050-800D-42C1-9E79-D9C7E971BB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21502" y="501593"/>
            <a:ext cx="6866626" cy="1214437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400" b="1" dirty="0"/>
              <a:t>Největší zásobárna sladké vody</a:t>
            </a:r>
            <a:r>
              <a:rPr lang="ru-RU" altLang="cs-CZ" sz="2400" b="1" dirty="0"/>
              <a:t> </a:t>
            </a:r>
            <a:r>
              <a:rPr lang="cs-CZ" altLang="cs-CZ" sz="2400" b="1" dirty="0"/>
              <a:t>- až </a:t>
            </a:r>
            <a:r>
              <a:rPr lang="ru-RU" altLang="cs-CZ" sz="2400" b="1" dirty="0"/>
              <a:t>70 </a:t>
            </a:r>
            <a:r>
              <a:rPr lang="en-US" altLang="cs-CZ" sz="2400" b="1" dirty="0"/>
              <a:t>% </a:t>
            </a:r>
            <a:r>
              <a:rPr lang="cs-CZ" altLang="cs-CZ" sz="2400" b="1" dirty="0"/>
              <a:t>sladké vody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cs-CZ" altLang="cs-CZ" dirty="0"/>
              <a:t>pevninské (Antarktida, Grónsko, Island)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cs-CZ" altLang="cs-CZ" dirty="0"/>
              <a:t>horské (sněžná čára)</a:t>
            </a:r>
          </a:p>
        </p:txBody>
      </p:sp>
      <p:pic>
        <p:nvPicPr>
          <p:cNvPr id="4100" name="Picture 7" descr="Spantik%20a%20ledovec%2065">
            <a:extLst>
              <a:ext uri="{FF2B5EF4-FFF2-40B4-BE49-F238E27FC236}">
                <a16:creationId xmlns:a16="http://schemas.microsoft.com/office/drawing/2014/main" id="{D7420611-CC89-40AE-BA39-1972CC091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880" y="3890387"/>
            <a:ext cx="4495800" cy="281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8">
            <a:extLst>
              <a:ext uri="{FF2B5EF4-FFF2-40B4-BE49-F238E27FC236}">
                <a16:creationId xmlns:a16="http://schemas.microsoft.com/office/drawing/2014/main" id="{92C4DB4E-6E78-4005-9DC9-2A343F5DE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160" y="1763412"/>
            <a:ext cx="8790700" cy="207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0" descr="http://www.world-trek.cz/files/file/489-kilimanjaro.jpg">
            <a:extLst>
              <a:ext uri="{FF2B5EF4-FFF2-40B4-BE49-F238E27FC236}">
                <a16:creationId xmlns:a16="http://schemas.microsoft.com/office/drawing/2014/main" id="{582A38A8-6A16-438D-BFAC-F7B21E6E8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80" y="3896736"/>
            <a:ext cx="4418012" cy="279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fjord">
            <a:hlinkClick r:id="rId5" action="ppaction://hlinksldjump" tooltip="Fjord je pozůstatek po ledovcové činnosti v dobách ledových. Jedná se o dlouhý (desítky i stovky km dlouhý) a úzký mořský záliv, který vzniká v hornatých oblastech v blízkosti moří a oceánů prouhlobením říčních údolí vlivem tlaků postupujících ledovců."/>
            <a:extLst>
              <a:ext uri="{FF2B5EF4-FFF2-40B4-BE49-F238E27FC236}">
                <a16:creationId xmlns:a16="http://schemas.microsoft.com/office/drawing/2014/main" id="{2DB2EBC9-0B8B-439A-BEF3-6827858B2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40" y="3406488"/>
            <a:ext cx="2446864" cy="328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981DFCD4-D90E-4685-B2CA-57D0F3842D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1069" y="246213"/>
            <a:ext cx="10219425" cy="1600351"/>
          </a:xfrm>
          <a:solidFill>
            <a:srgbClr val="00B0F0"/>
          </a:solidFill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Řeky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D1A7B4C-95B1-4FB5-8B88-7D7005CF3F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50269" y="303497"/>
            <a:ext cx="9144000" cy="1592263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cs-CZ" altLang="cs-CZ" sz="2000" b="1" dirty="0"/>
              <a:t>Řeky – vodní spojnice mezi pevninou a oceánem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cs-CZ" altLang="cs-CZ" sz="2000" u="sng" dirty="0"/>
              <a:t>Porovnávání řek</a:t>
            </a:r>
            <a:endParaRPr lang="cs-CZ" altLang="cs-CZ" sz="2000" dirty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1800" dirty="0"/>
              <a:t>délka toku (v km)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1800" dirty="0"/>
              <a:t>průtok - mění se podle klimatických podmínek a tvaru reliéfu </a:t>
            </a:r>
            <a:br>
              <a:rPr lang="en-US" altLang="cs-CZ" sz="1800" dirty="0"/>
            </a:br>
            <a:r>
              <a:rPr lang="cs-CZ" altLang="cs-CZ" sz="1800" dirty="0"/>
              <a:t>(m</a:t>
            </a:r>
            <a:r>
              <a:rPr lang="cs-CZ" altLang="cs-CZ" sz="1800" baseline="30000" dirty="0"/>
              <a:t>3</a:t>
            </a:r>
            <a:r>
              <a:rPr lang="cs-CZ" altLang="cs-CZ" sz="1800" dirty="0">
                <a:cs typeface="Times New Roman" pitchFamily="18" charset="0"/>
              </a:rPr>
              <a:t>/</a:t>
            </a:r>
            <a:r>
              <a:rPr lang="cs-CZ" altLang="cs-CZ" sz="1800" dirty="0"/>
              <a:t>s – za 1 s proteče 1000 l)</a:t>
            </a:r>
          </a:p>
          <a:p>
            <a:pPr marL="609600" indent="-609600">
              <a:buNone/>
              <a:defRPr/>
            </a:pPr>
            <a:endParaRPr lang="cs-CZ" altLang="cs-CZ" sz="2000" dirty="0"/>
          </a:p>
          <a:p>
            <a:pPr marL="609600" indent="-609600">
              <a:defRPr/>
            </a:pPr>
            <a:endParaRPr lang="cs-CZ" altLang="cs-CZ" sz="1800" dirty="0"/>
          </a:p>
        </p:txBody>
      </p:sp>
      <p:sp>
        <p:nvSpPr>
          <p:cNvPr id="5125" name="Freeform 4">
            <a:extLst>
              <a:ext uri="{FF2B5EF4-FFF2-40B4-BE49-F238E27FC236}">
                <a16:creationId xmlns:a16="http://schemas.microsoft.com/office/drawing/2014/main" id="{F368FF78-F015-40DE-AA81-6D2E2B88392A}"/>
              </a:ext>
            </a:extLst>
          </p:cNvPr>
          <p:cNvSpPr>
            <a:spLocks/>
          </p:cNvSpPr>
          <p:nvPr/>
        </p:nvSpPr>
        <p:spPr bwMode="auto">
          <a:xfrm>
            <a:off x="3025774" y="3355869"/>
            <a:ext cx="3466139" cy="2906133"/>
          </a:xfrm>
          <a:custGeom>
            <a:avLst/>
            <a:gdLst>
              <a:gd name="T0" fmla="*/ 0 w 2149"/>
              <a:gd name="T1" fmla="*/ 0 h 1848"/>
              <a:gd name="T2" fmla="*/ 39688 w 2149"/>
              <a:gd name="T3" fmla="*/ 219075 h 1848"/>
              <a:gd name="T4" fmla="*/ 204788 w 2149"/>
              <a:gd name="T5" fmla="*/ 409575 h 1848"/>
              <a:gd name="T6" fmla="*/ 517525 w 2149"/>
              <a:gd name="T7" fmla="*/ 504825 h 1848"/>
              <a:gd name="T8" fmla="*/ 941388 w 2149"/>
              <a:gd name="T9" fmla="*/ 546100 h 1848"/>
              <a:gd name="T10" fmla="*/ 1090613 w 2149"/>
              <a:gd name="T11" fmla="*/ 587375 h 1848"/>
              <a:gd name="T12" fmla="*/ 1255713 w 2149"/>
              <a:gd name="T13" fmla="*/ 777875 h 1848"/>
              <a:gd name="T14" fmla="*/ 1282700 w 2149"/>
              <a:gd name="T15" fmla="*/ 819150 h 1848"/>
              <a:gd name="T16" fmla="*/ 1350963 w 2149"/>
              <a:gd name="T17" fmla="*/ 968375 h 1848"/>
              <a:gd name="T18" fmla="*/ 1500188 w 2149"/>
              <a:gd name="T19" fmla="*/ 1336675 h 1848"/>
              <a:gd name="T20" fmla="*/ 1597025 w 2149"/>
              <a:gd name="T21" fmla="*/ 1433513 h 1848"/>
              <a:gd name="T22" fmla="*/ 1704975 w 2149"/>
              <a:gd name="T23" fmla="*/ 1460500 h 1848"/>
              <a:gd name="T24" fmla="*/ 2265363 w 2149"/>
              <a:gd name="T25" fmla="*/ 1528763 h 1848"/>
              <a:gd name="T26" fmla="*/ 2565400 w 2149"/>
              <a:gd name="T27" fmla="*/ 1624013 h 1848"/>
              <a:gd name="T28" fmla="*/ 2974975 w 2149"/>
              <a:gd name="T29" fmla="*/ 1855788 h 1848"/>
              <a:gd name="T30" fmla="*/ 3138488 w 2149"/>
              <a:gd name="T31" fmla="*/ 1979613 h 1848"/>
              <a:gd name="T32" fmla="*/ 3165475 w 2149"/>
              <a:gd name="T33" fmla="*/ 2033588 h 1848"/>
              <a:gd name="T34" fmla="*/ 3302000 w 2149"/>
              <a:gd name="T35" fmla="*/ 2155825 h 1848"/>
              <a:gd name="T36" fmla="*/ 3411538 w 2149"/>
              <a:gd name="T37" fmla="*/ 2387600 h 1848"/>
              <a:gd name="T38" fmla="*/ 3357563 w 2149"/>
              <a:gd name="T39" fmla="*/ 2552700 h 1848"/>
              <a:gd name="T40" fmla="*/ 3275013 w 2149"/>
              <a:gd name="T41" fmla="*/ 2933700 h 184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149" h="1848">
                <a:moveTo>
                  <a:pt x="0" y="0"/>
                </a:moveTo>
                <a:cubicBezTo>
                  <a:pt x="4" y="34"/>
                  <a:pt x="4" y="103"/>
                  <a:pt x="25" y="138"/>
                </a:cubicBezTo>
                <a:cubicBezTo>
                  <a:pt x="36" y="155"/>
                  <a:pt x="110" y="252"/>
                  <a:pt x="129" y="258"/>
                </a:cubicBezTo>
                <a:cubicBezTo>
                  <a:pt x="192" y="279"/>
                  <a:pt x="261" y="308"/>
                  <a:pt x="326" y="318"/>
                </a:cubicBezTo>
                <a:cubicBezTo>
                  <a:pt x="413" y="331"/>
                  <a:pt x="505" y="338"/>
                  <a:pt x="593" y="344"/>
                </a:cubicBezTo>
                <a:cubicBezTo>
                  <a:pt x="625" y="354"/>
                  <a:pt x="654" y="363"/>
                  <a:pt x="687" y="370"/>
                </a:cubicBezTo>
                <a:cubicBezTo>
                  <a:pt x="729" y="410"/>
                  <a:pt x="758" y="443"/>
                  <a:pt x="791" y="490"/>
                </a:cubicBezTo>
                <a:cubicBezTo>
                  <a:pt x="797" y="498"/>
                  <a:pt x="808" y="516"/>
                  <a:pt x="808" y="516"/>
                </a:cubicBezTo>
                <a:cubicBezTo>
                  <a:pt x="818" y="550"/>
                  <a:pt x="839" y="575"/>
                  <a:pt x="851" y="610"/>
                </a:cubicBezTo>
                <a:cubicBezTo>
                  <a:pt x="879" y="693"/>
                  <a:pt x="888" y="774"/>
                  <a:pt x="945" y="842"/>
                </a:cubicBezTo>
                <a:cubicBezTo>
                  <a:pt x="962" y="862"/>
                  <a:pt x="982" y="891"/>
                  <a:pt x="1006" y="903"/>
                </a:cubicBezTo>
                <a:cubicBezTo>
                  <a:pt x="1027" y="913"/>
                  <a:pt x="1051" y="915"/>
                  <a:pt x="1074" y="920"/>
                </a:cubicBezTo>
                <a:cubicBezTo>
                  <a:pt x="1228" y="956"/>
                  <a:pt x="1215" y="954"/>
                  <a:pt x="1427" y="963"/>
                </a:cubicBezTo>
                <a:cubicBezTo>
                  <a:pt x="1492" y="978"/>
                  <a:pt x="1551" y="1009"/>
                  <a:pt x="1616" y="1023"/>
                </a:cubicBezTo>
                <a:cubicBezTo>
                  <a:pt x="1694" y="1083"/>
                  <a:pt x="1780" y="1140"/>
                  <a:pt x="1874" y="1169"/>
                </a:cubicBezTo>
                <a:cubicBezTo>
                  <a:pt x="1895" y="1183"/>
                  <a:pt x="1955" y="1217"/>
                  <a:pt x="1977" y="1247"/>
                </a:cubicBezTo>
                <a:cubicBezTo>
                  <a:pt x="1984" y="1257"/>
                  <a:pt x="1985" y="1272"/>
                  <a:pt x="1994" y="1281"/>
                </a:cubicBezTo>
                <a:cubicBezTo>
                  <a:pt x="2042" y="1329"/>
                  <a:pt x="2057" y="1313"/>
                  <a:pt x="2080" y="1358"/>
                </a:cubicBezTo>
                <a:cubicBezTo>
                  <a:pt x="2104" y="1406"/>
                  <a:pt x="2119" y="1460"/>
                  <a:pt x="2149" y="1504"/>
                </a:cubicBezTo>
                <a:cubicBezTo>
                  <a:pt x="2142" y="1550"/>
                  <a:pt x="2145" y="1576"/>
                  <a:pt x="2115" y="1608"/>
                </a:cubicBezTo>
                <a:cubicBezTo>
                  <a:pt x="2087" y="1686"/>
                  <a:pt x="2126" y="1785"/>
                  <a:pt x="2063" y="1848"/>
                </a:cubicBezTo>
              </a:path>
            </a:pathLst>
          </a:custGeom>
          <a:noFill/>
          <a:ln w="635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" name="Freeform 6">
            <a:extLst>
              <a:ext uri="{FF2B5EF4-FFF2-40B4-BE49-F238E27FC236}">
                <a16:creationId xmlns:a16="http://schemas.microsoft.com/office/drawing/2014/main" id="{198D1225-DC36-4F79-89C3-2E20B7E25B86}"/>
              </a:ext>
            </a:extLst>
          </p:cNvPr>
          <p:cNvSpPr>
            <a:spLocks/>
          </p:cNvSpPr>
          <p:nvPr/>
        </p:nvSpPr>
        <p:spPr bwMode="auto">
          <a:xfrm>
            <a:off x="6410324" y="5584568"/>
            <a:ext cx="851615" cy="547259"/>
          </a:xfrm>
          <a:custGeom>
            <a:avLst/>
            <a:gdLst>
              <a:gd name="T0" fmla="*/ 0 w 524"/>
              <a:gd name="T1" fmla="*/ 0 h 325"/>
              <a:gd name="T2" fmla="*/ 54387 w 524"/>
              <a:gd name="T3" fmla="*/ 132588 h 325"/>
              <a:gd name="T4" fmla="*/ 356715 w 524"/>
              <a:gd name="T5" fmla="*/ 176784 h 325"/>
              <a:gd name="T6" fmla="*/ 452692 w 524"/>
              <a:gd name="T7" fmla="*/ 322971 h 325"/>
              <a:gd name="T8" fmla="*/ 535872 w 524"/>
              <a:gd name="T9" fmla="*/ 511654 h 325"/>
              <a:gd name="T10" fmla="*/ 673439 w 524"/>
              <a:gd name="T11" fmla="*/ 526952 h 325"/>
              <a:gd name="T12" fmla="*/ 838200 w 524"/>
              <a:gd name="T13" fmla="*/ 542251 h 3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24" h="325">
                <a:moveTo>
                  <a:pt x="0" y="0"/>
                </a:moveTo>
                <a:cubicBezTo>
                  <a:pt x="7" y="23"/>
                  <a:pt x="13" y="62"/>
                  <a:pt x="34" y="78"/>
                </a:cubicBezTo>
                <a:cubicBezTo>
                  <a:pt x="70" y="106"/>
                  <a:pt x="204" y="103"/>
                  <a:pt x="223" y="104"/>
                </a:cubicBezTo>
                <a:cubicBezTo>
                  <a:pt x="270" y="118"/>
                  <a:pt x="270" y="147"/>
                  <a:pt x="283" y="190"/>
                </a:cubicBezTo>
                <a:cubicBezTo>
                  <a:pt x="288" y="220"/>
                  <a:pt x="292" y="288"/>
                  <a:pt x="335" y="301"/>
                </a:cubicBezTo>
                <a:cubicBezTo>
                  <a:pt x="363" y="309"/>
                  <a:pt x="392" y="307"/>
                  <a:pt x="421" y="310"/>
                </a:cubicBezTo>
                <a:cubicBezTo>
                  <a:pt x="477" y="325"/>
                  <a:pt x="443" y="319"/>
                  <a:pt x="524" y="319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" name="Freeform 7">
            <a:extLst>
              <a:ext uri="{FF2B5EF4-FFF2-40B4-BE49-F238E27FC236}">
                <a16:creationId xmlns:a16="http://schemas.microsoft.com/office/drawing/2014/main" id="{2BF8E19A-9FEE-4D9B-BF02-74BF6B4D0A67}"/>
              </a:ext>
            </a:extLst>
          </p:cNvPr>
          <p:cNvSpPr>
            <a:spLocks/>
          </p:cNvSpPr>
          <p:nvPr/>
        </p:nvSpPr>
        <p:spPr bwMode="auto">
          <a:xfrm>
            <a:off x="5818189" y="5703484"/>
            <a:ext cx="614517" cy="531533"/>
          </a:xfrm>
          <a:custGeom>
            <a:avLst/>
            <a:gdLst>
              <a:gd name="T0" fmla="*/ 604837 w 381"/>
              <a:gd name="T1" fmla="*/ 31750 h 338"/>
              <a:gd name="T2" fmla="*/ 331787 w 381"/>
              <a:gd name="T3" fmla="*/ 31750 h 338"/>
              <a:gd name="T4" fmla="*/ 304800 w 381"/>
              <a:gd name="T5" fmla="*/ 114300 h 338"/>
              <a:gd name="T6" fmla="*/ 292100 w 381"/>
              <a:gd name="T7" fmla="*/ 373063 h 338"/>
              <a:gd name="T8" fmla="*/ 114300 w 381"/>
              <a:gd name="T9" fmla="*/ 495300 h 338"/>
              <a:gd name="T10" fmla="*/ 4762 w 381"/>
              <a:gd name="T11" fmla="*/ 536575 h 3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81" h="338">
                <a:moveTo>
                  <a:pt x="381" y="20"/>
                </a:moveTo>
                <a:cubicBezTo>
                  <a:pt x="318" y="11"/>
                  <a:pt x="278" y="0"/>
                  <a:pt x="209" y="20"/>
                </a:cubicBezTo>
                <a:cubicBezTo>
                  <a:pt x="191" y="25"/>
                  <a:pt x="198" y="55"/>
                  <a:pt x="192" y="72"/>
                </a:cubicBezTo>
                <a:cubicBezTo>
                  <a:pt x="189" y="126"/>
                  <a:pt x="192" y="181"/>
                  <a:pt x="184" y="235"/>
                </a:cubicBezTo>
                <a:cubicBezTo>
                  <a:pt x="182" y="250"/>
                  <a:pt x="90" y="306"/>
                  <a:pt x="72" y="312"/>
                </a:cubicBezTo>
                <a:cubicBezTo>
                  <a:pt x="0" y="336"/>
                  <a:pt x="3" y="306"/>
                  <a:pt x="3" y="338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8" name="Freeform 8">
            <a:extLst>
              <a:ext uri="{FF2B5EF4-FFF2-40B4-BE49-F238E27FC236}">
                <a16:creationId xmlns:a16="http://schemas.microsoft.com/office/drawing/2014/main" id="{170EBDBD-BAEB-41D5-AC61-5FC6C7543433}"/>
              </a:ext>
            </a:extLst>
          </p:cNvPr>
          <p:cNvSpPr>
            <a:spLocks/>
          </p:cNvSpPr>
          <p:nvPr/>
        </p:nvSpPr>
        <p:spPr bwMode="auto">
          <a:xfrm>
            <a:off x="6451599" y="5749476"/>
            <a:ext cx="317743" cy="526816"/>
          </a:xfrm>
          <a:custGeom>
            <a:avLst/>
            <a:gdLst>
              <a:gd name="T0" fmla="*/ 0 w 197"/>
              <a:gd name="T1" fmla="*/ 0 h 335"/>
              <a:gd name="T2" fmla="*/ 53975 w 197"/>
              <a:gd name="T3" fmla="*/ 68263 h 335"/>
              <a:gd name="T4" fmla="*/ 190500 w 197"/>
              <a:gd name="T5" fmla="*/ 312738 h 335"/>
              <a:gd name="T6" fmla="*/ 244475 w 197"/>
              <a:gd name="T7" fmla="*/ 436563 h 335"/>
              <a:gd name="T8" fmla="*/ 312738 w 197"/>
              <a:gd name="T9" fmla="*/ 531813 h 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7" h="335">
                <a:moveTo>
                  <a:pt x="0" y="0"/>
                </a:moveTo>
                <a:cubicBezTo>
                  <a:pt x="10" y="15"/>
                  <a:pt x="29" y="26"/>
                  <a:pt x="34" y="43"/>
                </a:cubicBezTo>
                <a:cubicBezTo>
                  <a:pt x="56" y="116"/>
                  <a:pt x="34" y="170"/>
                  <a:pt x="120" y="197"/>
                </a:cubicBezTo>
                <a:cubicBezTo>
                  <a:pt x="143" y="222"/>
                  <a:pt x="137" y="249"/>
                  <a:pt x="154" y="275"/>
                </a:cubicBezTo>
                <a:cubicBezTo>
                  <a:pt x="168" y="296"/>
                  <a:pt x="197" y="307"/>
                  <a:pt x="197" y="335"/>
                </a:cubicBez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9" name="Oval 9">
            <a:extLst>
              <a:ext uri="{FF2B5EF4-FFF2-40B4-BE49-F238E27FC236}">
                <a16:creationId xmlns:a16="http://schemas.microsoft.com/office/drawing/2014/main" id="{89B57495-685C-47F5-B042-8B17D0C14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7" y="6108669"/>
            <a:ext cx="2561297" cy="570848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cs-CZ" altLang="cs-CZ"/>
          </a:p>
        </p:txBody>
      </p:sp>
      <p:sp>
        <p:nvSpPr>
          <p:cNvPr id="5130" name="Freeform 10">
            <a:extLst>
              <a:ext uri="{FF2B5EF4-FFF2-40B4-BE49-F238E27FC236}">
                <a16:creationId xmlns:a16="http://schemas.microsoft.com/office/drawing/2014/main" id="{3D5C1C59-9F7E-4DB3-A13A-DB5A53DBD2A2}"/>
              </a:ext>
            </a:extLst>
          </p:cNvPr>
          <p:cNvSpPr>
            <a:spLocks/>
          </p:cNvSpPr>
          <p:nvPr/>
        </p:nvSpPr>
        <p:spPr bwMode="auto">
          <a:xfrm>
            <a:off x="4662489" y="3124622"/>
            <a:ext cx="2732266" cy="1622906"/>
          </a:xfrm>
          <a:custGeom>
            <a:avLst/>
            <a:gdLst>
              <a:gd name="T0" fmla="*/ 0 w 1694"/>
              <a:gd name="T1" fmla="*/ 1638300 h 1032"/>
              <a:gd name="T2" fmla="*/ 82550 w 1694"/>
              <a:gd name="T3" fmla="*/ 1420813 h 1032"/>
              <a:gd name="T4" fmla="*/ 192088 w 1694"/>
              <a:gd name="T5" fmla="*/ 1201738 h 1032"/>
              <a:gd name="T6" fmla="*/ 328613 w 1694"/>
              <a:gd name="T7" fmla="*/ 1133475 h 1032"/>
              <a:gd name="T8" fmla="*/ 914400 w 1694"/>
              <a:gd name="T9" fmla="*/ 1106488 h 1032"/>
              <a:gd name="T10" fmla="*/ 996950 w 1694"/>
              <a:gd name="T11" fmla="*/ 1050925 h 1032"/>
              <a:gd name="T12" fmla="*/ 1038225 w 1694"/>
              <a:gd name="T13" fmla="*/ 1011238 h 1032"/>
              <a:gd name="T14" fmla="*/ 1146175 w 1694"/>
              <a:gd name="T15" fmla="*/ 955675 h 1032"/>
              <a:gd name="T16" fmla="*/ 1311275 w 1694"/>
              <a:gd name="T17" fmla="*/ 846138 h 1032"/>
              <a:gd name="T18" fmla="*/ 1338263 w 1694"/>
              <a:gd name="T19" fmla="*/ 806450 h 1032"/>
              <a:gd name="T20" fmla="*/ 1406525 w 1694"/>
              <a:gd name="T21" fmla="*/ 738188 h 1032"/>
              <a:gd name="T22" fmla="*/ 1460500 w 1694"/>
              <a:gd name="T23" fmla="*/ 614363 h 1032"/>
              <a:gd name="T24" fmla="*/ 1516063 w 1694"/>
              <a:gd name="T25" fmla="*/ 573088 h 1032"/>
              <a:gd name="T26" fmla="*/ 1624013 w 1694"/>
              <a:gd name="T27" fmla="*/ 409575 h 1032"/>
              <a:gd name="T28" fmla="*/ 1733550 w 1694"/>
              <a:gd name="T29" fmla="*/ 287338 h 1032"/>
              <a:gd name="T30" fmla="*/ 1789113 w 1694"/>
              <a:gd name="T31" fmla="*/ 219075 h 1032"/>
              <a:gd name="T32" fmla="*/ 1884363 w 1694"/>
              <a:gd name="T33" fmla="*/ 192088 h 1032"/>
              <a:gd name="T34" fmla="*/ 2374900 w 1694"/>
              <a:gd name="T35" fmla="*/ 219075 h 1032"/>
              <a:gd name="T36" fmla="*/ 2538413 w 1694"/>
              <a:gd name="T37" fmla="*/ 123825 h 1032"/>
              <a:gd name="T38" fmla="*/ 2620963 w 1694"/>
              <a:gd name="T39" fmla="*/ 68263 h 1032"/>
              <a:gd name="T40" fmla="*/ 2662238 w 1694"/>
              <a:gd name="T41" fmla="*/ 41275 h 1032"/>
              <a:gd name="T42" fmla="*/ 2689225 w 1694"/>
              <a:gd name="T43" fmla="*/ 0 h 10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694" h="1032">
                <a:moveTo>
                  <a:pt x="0" y="1032"/>
                </a:moveTo>
                <a:cubicBezTo>
                  <a:pt x="36" y="998"/>
                  <a:pt x="36" y="941"/>
                  <a:pt x="52" y="895"/>
                </a:cubicBezTo>
                <a:cubicBezTo>
                  <a:pt x="61" y="837"/>
                  <a:pt x="69" y="791"/>
                  <a:pt x="121" y="757"/>
                </a:cubicBezTo>
                <a:cubicBezTo>
                  <a:pt x="145" y="720"/>
                  <a:pt x="163" y="723"/>
                  <a:pt x="207" y="714"/>
                </a:cubicBezTo>
                <a:cubicBezTo>
                  <a:pt x="315" y="719"/>
                  <a:pt x="474" y="748"/>
                  <a:pt x="576" y="697"/>
                </a:cubicBezTo>
                <a:cubicBezTo>
                  <a:pt x="594" y="646"/>
                  <a:pt x="570" y="691"/>
                  <a:pt x="628" y="662"/>
                </a:cubicBezTo>
                <a:cubicBezTo>
                  <a:pt x="639" y="657"/>
                  <a:pt x="644" y="643"/>
                  <a:pt x="654" y="637"/>
                </a:cubicBezTo>
                <a:cubicBezTo>
                  <a:pt x="675" y="623"/>
                  <a:pt x="722" y="602"/>
                  <a:pt x="722" y="602"/>
                </a:cubicBezTo>
                <a:cubicBezTo>
                  <a:pt x="767" y="547"/>
                  <a:pt x="764" y="559"/>
                  <a:pt x="826" y="533"/>
                </a:cubicBezTo>
                <a:cubicBezTo>
                  <a:pt x="832" y="525"/>
                  <a:pt x="836" y="516"/>
                  <a:pt x="843" y="508"/>
                </a:cubicBezTo>
                <a:cubicBezTo>
                  <a:pt x="856" y="493"/>
                  <a:pt x="886" y="465"/>
                  <a:pt x="886" y="465"/>
                </a:cubicBezTo>
                <a:cubicBezTo>
                  <a:pt x="894" y="441"/>
                  <a:pt x="900" y="407"/>
                  <a:pt x="920" y="387"/>
                </a:cubicBezTo>
                <a:cubicBezTo>
                  <a:pt x="930" y="377"/>
                  <a:pt x="945" y="372"/>
                  <a:pt x="955" y="361"/>
                </a:cubicBezTo>
                <a:cubicBezTo>
                  <a:pt x="980" y="333"/>
                  <a:pt x="1002" y="291"/>
                  <a:pt x="1023" y="258"/>
                </a:cubicBezTo>
                <a:cubicBezTo>
                  <a:pt x="1042" y="229"/>
                  <a:pt x="1072" y="209"/>
                  <a:pt x="1092" y="181"/>
                </a:cubicBezTo>
                <a:cubicBezTo>
                  <a:pt x="1104" y="165"/>
                  <a:pt x="1109" y="149"/>
                  <a:pt x="1127" y="138"/>
                </a:cubicBezTo>
                <a:cubicBezTo>
                  <a:pt x="1140" y="130"/>
                  <a:pt x="1175" y="124"/>
                  <a:pt x="1187" y="121"/>
                </a:cubicBezTo>
                <a:cubicBezTo>
                  <a:pt x="1305" y="160"/>
                  <a:pt x="1339" y="145"/>
                  <a:pt x="1496" y="138"/>
                </a:cubicBezTo>
                <a:cubicBezTo>
                  <a:pt x="1534" y="125"/>
                  <a:pt x="1565" y="99"/>
                  <a:pt x="1599" y="78"/>
                </a:cubicBezTo>
                <a:cubicBezTo>
                  <a:pt x="1617" y="67"/>
                  <a:pt x="1634" y="55"/>
                  <a:pt x="1651" y="43"/>
                </a:cubicBezTo>
                <a:cubicBezTo>
                  <a:pt x="1660" y="37"/>
                  <a:pt x="1677" y="26"/>
                  <a:pt x="1677" y="26"/>
                </a:cubicBezTo>
                <a:cubicBezTo>
                  <a:pt x="1683" y="17"/>
                  <a:pt x="1694" y="0"/>
                  <a:pt x="1694" y="0"/>
                </a:cubicBez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31" name="Freeform 11">
            <a:extLst>
              <a:ext uri="{FF2B5EF4-FFF2-40B4-BE49-F238E27FC236}">
                <a16:creationId xmlns:a16="http://schemas.microsoft.com/office/drawing/2014/main" id="{EB022602-CEE5-436A-B56E-F9CD4175B8DE}"/>
              </a:ext>
            </a:extLst>
          </p:cNvPr>
          <p:cNvSpPr>
            <a:spLocks/>
          </p:cNvSpPr>
          <p:nvPr/>
        </p:nvSpPr>
        <p:spPr bwMode="auto">
          <a:xfrm>
            <a:off x="1703389" y="3413848"/>
            <a:ext cx="2467749" cy="1989318"/>
          </a:xfrm>
          <a:custGeom>
            <a:avLst/>
            <a:gdLst>
              <a:gd name="T0" fmla="*/ 2428875 w 1530"/>
              <a:gd name="T1" fmla="*/ 558800 h 1265"/>
              <a:gd name="T2" fmla="*/ 2155825 w 1530"/>
              <a:gd name="T3" fmla="*/ 641350 h 1265"/>
              <a:gd name="T4" fmla="*/ 2143125 w 1530"/>
              <a:gd name="T5" fmla="*/ 709613 h 1265"/>
              <a:gd name="T6" fmla="*/ 2116138 w 1530"/>
              <a:gd name="T7" fmla="*/ 750888 h 1265"/>
              <a:gd name="T8" fmla="*/ 2074863 w 1530"/>
              <a:gd name="T9" fmla="*/ 968375 h 1265"/>
              <a:gd name="T10" fmla="*/ 2047875 w 1530"/>
              <a:gd name="T11" fmla="*/ 1119188 h 1265"/>
              <a:gd name="T12" fmla="*/ 2033588 w 1530"/>
              <a:gd name="T13" fmla="*/ 1431925 h 1265"/>
              <a:gd name="T14" fmla="*/ 1979613 w 1530"/>
              <a:gd name="T15" fmla="*/ 1541463 h 1265"/>
              <a:gd name="T16" fmla="*/ 1719263 w 1530"/>
              <a:gd name="T17" fmla="*/ 1814513 h 1265"/>
              <a:gd name="T18" fmla="*/ 1406525 w 1530"/>
              <a:gd name="T19" fmla="*/ 1924050 h 1265"/>
              <a:gd name="T20" fmla="*/ 1282700 w 1530"/>
              <a:gd name="T21" fmla="*/ 1951038 h 1265"/>
              <a:gd name="T22" fmla="*/ 750888 w 1530"/>
              <a:gd name="T23" fmla="*/ 1841500 h 1265"/>
              <a:gd name="T24" fmla="*/ 655638 w 1530"/>
              <a:gd name="T25" fmla="*/ 1704975 h 1265"/>
              <a:gd name="T26" fmla="*/ 600075 w 1530"/>
              <a:gd name="T27" fmla="*/ 1487488 h 1265"/>
              <a:gd name="T28" fmla="*/ 587375 w 1530"/>
              <a:gd name="T29" fmla="*/ 531813 h 1265"/>
              <a:gd name="T30" fmla="*/ 463550 w 1530"/>
              <a:gd name="T31" fmla="*/ 327025 h 1265"/>
              <a:gd name="T32" fmla="*/ 192088 w 1530"/>
              <a:gd name="T33" fmla="*/ 68263 h 1265"/>
              <a:gd name="T34" fmla="*/ 55563 w 1530"/>
              <a:gd name="T35" fmla="*/ 12700 h 1265"/>
              <a:gd name="T36" fmla="*/ 0 w 1530"/>
              <a:gd name="T37" fmla="*/ 0 h 126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530" h="1265">
                <a:moveTo>
                  <a:pt x="1530" y="352"/>
                </a:moveTo>
                <a:cubicBezTo>
                  <a:pt x="1461" y="359"/>
                  <a:pt x="1414" y="367"/>
                  <a:pt x="1358" y="404"/>
                </a:cubicBezTo>
                <a:cubicBezTo>
                  <a:pt x="1355" y="418"/>
                  <a:pt x="1355" y="433"/>
                  <a:pt x="1350" y="447"/>
                </a:cubicBezTo>
                <a:cubicBezTo>
                  <a:pt x="1346" y="457"/>
                  <a:pt x="1336" y="463"/>
                  <a:pt x="1333" y="473"/>
                </a:cubicBezTo>
                <a:cubicBezTo>
                  <a:pt x="1321" y="513"/>
                  <a:pt x="1315" y="568"/>
                  <a:pt x="1307" y="610"/>
                </a:cubicBezTo>
                <a:cubicBezTo>
                  <a:pt x="1301" y="642"/>
                  <a:pt x="1290" y="705"/>
                  <a:pt x="1290" y="705"/>
                </a:cubicBezTo>
                <a:cubicBezTo>
                  <a:pt x="1287" y="771"/>
                  <a:pt x="1286" y="836"/>
                  <a:pt x="1281" y="902"/>
                </a:cubicBezTo>
                <a:cubicBezTo>
                  <a:pt x="1279" y="927"/>
                  <a:pt x="1257" y="952"/>
                  <a:pt x="1247" y="971"/>
                </a:cubicBezTo>
                <a:cubicBezTo>
                  <a:pt x="1205" y="1048"/>
                  <a:pt x="1160" y="1098"/>
                  <a:pt x="1083" y="1143"/>
                </a:cubicBezTo>
                <a:cubicBezTo>
                  <a:pt x="1024" y="1177"/>
                  <a:pt x="952" y="1197"/>
                  <a:pt x="886" y="1212"/>
                </a:cubicBezTo>
                <a:cubicBezTo>
                  <a:pt x="860" y="1218"/>
                  <a:pt x="808" y="1229"/>
                  <a:pt x="808" y="1229"/>
                </a:cubicBezTo>
                <a:cubicBezTo>
                  <a:pt x="654" y="1219"/>
                  <a:pt x="556" y="1265"/>
                  <a:pt x="473" y="1160"/>
                </a:cubicBezTo>
                <a:cubicBezTo>
                  <a:pt x="461" y="1126"/>
                  <a:pt x="435" y="1103"/>
                  <a:pt x="413" y="1074"/>
                </a:cubicBezTo>
                <a:cubicBezTo>
                  <a:pt x="400" y="1027"/>
                  <a:pt x="387" y="985"/>
                  <a:pt x="378" y="937"/>
                </a:cubicBezTo>
                <a:cubicBezTo>
                  <a:pt x="389" y="743"/>
                  <a:pt x="380" y="523"/>
                  <a:pt x="370" y="335"/>
                </a:cubicBezTo>
                <a:cubicBezTo>
                  <a:pt x="368" y="294"/>
                  <a:pt x="327" y="229"/>
                  <a:pt x="292" y="206"/>
                </a:cubicBezTo>
                <a:cubicBezTo>
                  <a:pt x="246" y="143"/>
                  <a:pt x="180" y="93"/>
                  <a:pt x="121" y="43"/>
                </a:cubicBezTo>
                <a:cubicBezTo>
                  <a:pt x="97" y="23"/>
                  <a:pt x="65" y="16"/>
                  <a:pt x="35" y="8"/>
                </a:cubicBezTo>
                <a:cubicBezTo>
                  <a:pt x="23" y="5"/>
                  <a:pt x="0" y="0"/>
                  <a:pt x="0" y="0"/>
                </a:cubicBez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5134" name="Picture 15" descr="pramen">
            <a:extLst>
              <a:ext uri="{FF2B5EF4-FFF2-40B4-BE49-F238E27FC236}">
                <a16:creationId xmlns:a16="http://schemas.microsoft.com/office/drawing/2014/main" id="{98E13F2A-0C1C-43F3-826C-F19D8CB11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2814093"/>
            <a:ext cx="293549" cy="29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Freeform 16">
            <a:extLst>
              <a:ext uri="{FF2B5EF4-FFF2-40B4-BE49-F238E27FC236}">
                <a16:creationId xmlns:a16="http://schemas.microsoft.com/office/drawing/2014/main" id="{03BAD252-B5EC-4ABB-8942-275359DE927C}"/>
              </a:ext>
            </a:extLst>
          </p:cNvPr>
          <p:cNvSpPr>
            <a:spLocks/>
          </p:cNvSpPr>
          <p:nvPr/>
        </p:nvSpPr>
        <p:spPr bwMode="auto">
          <a:xfrm>
            <a:off x="1922464" y="5193848"/>
            <a:ext cx="1079035" cy="1028469"/>
          </a:xfrm>
          <a:custGeom>
            <a:avLst/>
            <a:gdLst>
              <a:gd name="T0" fmla="*/ 501650 w 669"/>
              <a:gd name="T1" fmla="*/ 0 h 654"/>
              <a:gd name="T2" fmla="*/ 79375 w 669"/>
              <a:gd name="T3" fmla="*/ 300038 h 654"/>
              <a:gd name="T4" fmla="*/ 25400 w 669"/>
              <a:gd name="T5" fmla="*/ 382588 h 654"/>
              <a:gd name="T6" fmla="*/ 38100 w 669"/>
              <a:gd name="T7" fmla="*/ 519113 h 654"/>
              <a:gd name="T8" fmla="*/ 160337 w 669"/>
              <a:gd name="T9" fmla="*/ 777875 h 654"/>
              <a:gd name="T10" fmla="*/ 174625 w 669"/>
              <a:gd name="T11" fmla="*/ 873125 h 654"/>
              <a:gd name="T12" fmla="*/ 379412 w 669"/>
              <a:gd name="T13" fmla="*/ 941388 h 654"/>
              <a:gd name="T14" fmla="*/ 530225 w 669"/>
              <a:gd name="T15" fmla="*/ 928688 h 654"/>
              <a:gd name="T16" fmla="*/ 666750 w 669"/>
              <a:gd name="T17" fmla="*/ 846138 h 654"/>
              <a:gd name="T18" fmla="*/ 871537 w 669"/>
              <a:gd name="T19" fmla="*/ 777875 h 654"/>
              <a:gd name="T20" fmla="*/ 911225 w 669"/>
              <a:gd name="T21" fmla="*/ 804863 h 654"/>
              <a:gd name="T22" fmla="*/ 979487 w 669"/>
              <a:gd name="T23" fmla="*/ 873125 h 654"/>
              <a:gd name="T24" fmla="*/ 1047750 w 669"/>
              <a:gd name="T25" fmla="*/ 996950 h 654"/>
              <a:gd name="T26" fmla="*/ 1062037 w 669"/>
              <a:gd name="T27" fmla="*/ 1038225 h 65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669" h="654">
                <a:moveTo>
                  <a:pt x="316" y="0"/>
                </a:moveTo>
                <a:cubicBezTo>
                  <a:pt x="223" y="60"/>
                  <a:pt x="138" y="124"/>
                  <a:pt x="50" y="189"/>
                </a:cubicBezTo>
                <a:cubicBezTo>
                  <a:pt x="39" y="206"/>
                  <a:pt x="27" y="224"/>
                  <a:pt x="16" y="241"/>
                </a:cubicBezTo>
                <a:cubicBezTo>
                  <a:pt x="0" y="265"/>
                  <a:pt x="19" y="299"/>
                  <a:pt x="24" y="327"/>
                </a:cubicBezTo>
                <a:cubicBezTo>
                  <a:pt x="35" y="389"/>
                  <a:pt x="83" y="431"/>
                  <a:pt x="101" y="490"/>
                </a:cubicBezTo>
                <a:cubicBezTo>
                  <a:pt x="104" y="510"/>
                  <a:pt x="100" y="532"/>
                  <a:pt x="110" y="550"/>
                </a:cubicBezTo>
                <a:cubicBezTo>
                  <a:pt x="122" y="572"/>
                  <a:pt x="215" y="588"/>
                  <a:pt x="239" y="593"/>
                </a:cubicBezTo>
                <a:cubicBezTo>
                  <a:pt x="271" y="590"/>
                  <a:pt x="303" y="591"/>
                  <a:pt x="334" y="585"/>
                </a:cubicBezTo>
                <a:cubicBezTo>
                  <a:pt x="370" y="578"/>
                  <a:pt x="386" y="545"/>
                  <a:pt x="420" y="533"/>
                </a:cubicBezTo>
                <a:cubicBezTo>
                  <a:pt x="484" y="483"/>
                  <a:pt x="466" y="479"/>
                  <a:pt x="549" y="490"/>
                </a:cubicBezTo>
                <a:cubicBezTo>
                  <a:pt x="557" y="496"/>
                  <a:pt x="566" y="500"/>
                  <a:pt x="574" y="507"/>
                </a:cubicBezTo>
                <a:cubicBezTo>
                  <a:pt x="589" y="520"/>
                  <a:pt x="617" y="550"/>
                  <a:pt x="617" y="550"/>
                </a:cubicBezTo>
                <a:cubicBezTo>
                  <a:pt x="633" y="596"/>
                  <a:pt x="621" y="568"/>
                  <a:pt x="660" y="628"/>
                </a:cubicBezTo>
                <a:cubicBezTo>
                  <a:pt x="665" y="636"/>
                  <a:pt x="669" y="654"/>
                  <a:pt x="669" y="654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36" name="Freeform 17">
            <a:extLst>
              <a:ext uri="{FF2B5EF4-FFF2-40B4-BE49-F238E27FC236}">
                <a16:creationId xmlns:a16="http://schemas.microsoft.com/office/drawing/2014/main" id="{400FA43F-8A1F-4A78-9431-E3437E7B4CE2}"/>
              </a:ext>
            </a:extLst>
          </p:cNvPr>
          <p:cNvSpPr>
            <a:spLocks/>
          </p:cNvSpPr>
          <p:nvPr/>
        </p:nvSpPr>
        <p:spPr bwMode="auto">
          <a:xfrm>
            <a:off x="5235574" y="2972189"/>
            <a:ext cx="929035" cy="1284801"/>
          </a:xfrm>
          <a:custGeom>
            <a:avLst/>
            <a:gdLst>
              <a:gd name="T0" fmla="*/ 68263 w 576"/>
              <a:gd name="T1" fmla="*/ 1296988 h 817"/>
              <a:gd name="T2" fmla="*/ 109538 w 576"/>
              <a:gd name="T3" fmla="*/ 1282700 h 817"/>
              <a:gd name="T4" fmla="*/ 123825 w 576"/>
              <a:gd name="T5" fmla="*/ 1241425 h 817"/>
              <a:gd name="T6" fmla="*/ 177800 w 576"/>
              <a:gd name="T7" fmla="*/ 1092200 h 817"/>
              <a:gd name="T8" fmla="*/ 41275 w 576"/>
              <a:gd name="T9" fmla="*/ 722313 h 817"/>
              <a:gd name="T10" fmla="*/ 192088 w 576"/>
              <a:gd name="T11" fmla="*/ 422275 h 817"/>
              <a:gd name="T12" fmla="*/ 273050 w 576"/>
              <a:gd name="T13" fmla="*/ 368300 h 817"/>
              <a:gd name="T14" fmla="*/ 396875 w 576"/>
              <a:gd name="T15" fmla="*/ 341313 h 817"/>
              <a:gd name="T16" fmla="*/ 587375 w 576"/>
              <a:gd name="T17" fmla="*/ 300038 h 817"/>
              <a:gd name="T18" fmla="*/ 682625 w 576"/>
              <a:gd name="T19" fmla="*/ 190500 h 817"/>
              <a:gd name="T20" fmla="*/ 914400 w 576"/>
              <a:gd name="T21" fmla="*/ 0 h 81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76" h="817">
                <a:moveTo>
                  <a:pt x="43" y="817"/>
                </a:moveTo>
                <a:cubicBezTo>
                  <a:pt x="52" y="814"/>
                  <a:pt x="63" y="814"/>
                  <a:pt x="69" y="808"/>
                </a:cubicBezTo>
                <a:cubicBezTo>
                  <a:pt x="75" y="802"/>
                  <a:pt x="74" y="790"/>
                  <a:pt x="78" y="782"/>
                </a:cubicBezTo>
                <a:cubicBezTo>
                  <a:pt x="92" y="749"/>
                  <a:pt x="104" y="724"/>
                  <a:pt x="112" y="688"/>
                </a:cubicBezTo>
                <a:cubicBezTo>
                  <a:pt x="94" y="607"/>
                  <a:pt x="62" y="529"/>
                  <a:pt x="26" y="455"/>
                </a:cubicBezTo>
                <a:cubicBezTo>
                  <a:pt x="0" y="346"/>
                  <a:pt x="40" y="311"/>
                  <a:pt x="121" y="266"/>
                </a:cubicBezTo>
                <a:cubicBezTo>
                  <a:pt x="139" y="256"/>
                  <a:pt x="155" y="243"/>
                  <a:pt x="172" y="232"/>
                </a:cubicBezTo>
                <a:cubicBezTo>
                  <a:pt x="180" y="227"/>
                  <a:pt x="245" y="216"/>
                  <a:pt x="250" y="215"/>
                </a:cubicBezTo>
                <a:cubicBezTo>
                  <a:pt x="291" y="205"/>
                  <a:pt x="327" y="195"/>
                  <a:pt x="370" y="189"/>
                </a:cubicBezTo>
                <a:cubicBezTo>
                  <a:pt x="409" y="175"/>
                  <a:pt x="410" y="156"/>
                  <a:pt x="430" y="120"/>
                </a:cubicBezTo>
                <a:cubicBezTo>
                  <a:pt x="454" y="77"/>
                  <a:pt x="524" y="0"/>
                  <a:pt x="576" y="0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37" name="Freeform 18">
            <a:extLst>
              <a:ext uri="{FF2B5EF4-FFF2-40B4-BE49-F238E27FC236}">
                <a16:creationId xmlns:a16="http://schemas.microsoft.com/office/drawing/2014/main" id="{1151AFD6-6C26-45D5-97F4-045ECD3F78B6}"/>
              </a:ext>
            </a:extLst>
          </p:cNvPr>
          <p:cNvSpPr>
            <a:spLocks/>
          </p:cNvSpPr>
          <p:nvPr/>
        </p:nvSpPr>
        <p:spPr bwMode="auto">
          <a:xfrm>
            <a:off x="6042026" y="3830268"/>
            <a:ext cx="1727425" cy="1204599"/>
          </a:xfrm>
          <a:custGeom>
            <a:avLst/>
            <a:gdLst>
              <a:gd name="T0" fmla="*/ 0 w 1071"/>
              <a:gd name="T1" fmla="*/ 68263 h 766"/>
              <a:gd name="T2" fmla="*/ 573088 w 1071"/>
              <a:gd name="T3" fmla="*/ 109538 h 766"/>
              <a:gd name="T4" fmla="*/ 641350 w 1071"/>
              <a:gd name="T5" fmla="*/ 177800 h 766"/>
              <a:gd name="T6" fmla="*/ 681038 w 1071"/>
              <a:gd name="T7" fmla="*/ 204788 h 766"/>
              <a:gd name="T8" fmla="*/ 846138 w 1071"/>
              <a:gd name="T9" fmla="*/ 192088 h 766"/>
              <a:gd name="T10" fmla="*/ 900113 w 1071"/>
              <a:gd name="T11" fmla="*/ 150813 h 766"/>
              <a:gd name="T12" fmla="*/ 982663 w 1071"/>
              <a:gd name="T13" fmla="*/ 123825 h 766"/>
              <a:gd name="T14" fmla="*/ 1158875 w 1071"/>
              <a:gd name="T15" fmla="*/ 150813 h 766"/>
              <a:gd name="T16" fmla="*/ 1295400 w 1071"/>
              <a:gd name="T17" fmla="*/ 382588 h 766"/>
              <a:gd name="T18" fmla="*/ 1350963 w 1071"/>
              <a:gd name="T19" fmla="*/ 750888 h 766"/>
              <a:gd name="T20" fmla="*/ 1624013 w 1071"/>
              <a:gd name="T21" fmla="*/ 914400 h 766"/>
              <a:gd name="T22" fmla="*/ 1692275 w 1071"/>
              <a:gd name="T23" fmla="*/ 982663 h 766"/>
              <a:gd name="T24" fmla="*/ 1651000 w 1071"/>
              <a:gd name="T25" fmla="*/ 1147763 h 766"/>
              <a:gd name="T26" fmla="*/ 1609725 w 1071"/>
              <a:gd name="T27" fmla="*/ 1187450 h 766"/>
              <a:gd name="T28" fmla="*/ 1582738 w 1071"/>
              <a:gd name="T29" fmla="*/ 1216025 h 76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071" h="766">
                <a:moveTo>
                  <a:pt x="0" y="43"/>
                </a:moveTo>
                <a:cubicBezTo>
                  <a:pt x="121" y="46"/>
                  <a:pt x="262" y="0"/>
                  <a:pt x="361" y="69"/>
                </a:cubicBezTo>
                <a:cubicBezTo>
                  <a:pt x="378" y="81"/>
                  <a:pt x="387" y="101"/>
                  <a:pt x="404" y="112"/>
                </a:cubicBezTo>
                <a:cubicBezTo>
                  <a:pt x="412" y="118"/>
                  <a:pt x="421" y="123"/>
                  <a:pt x="429" y="129"/>
                </a:cubicBezTo>
                <a:cubicBezTo>
                  <a:pt x="464" y="126"/>
                  <a:pt x="499" y="129"/>
                  <a:pt x="533" y="121"/>
                </a:cubicBezTo>
                <a:cubicBezTo>
                  <a:pt x="547" y="118"/>
                  <a:pt x="555" y="102"/>
                  <a:pt x="567" y="95"/>
                </a:cubicBezTo>
                <a:cubicBezTo>
                  <a:pt x="572" y="92"/>
                  <a:pt x="614" y="80"/>
                  <a:pt x="619" y="78"/>
                </a:cubicBezTo>
                <a:cubicBezTo>
                  <a:pt x="633" y="79"/>
                  <a:pt x="703" y="79"/>
                  <a:pt x="730" y="95"/>
                </a:cubicBezTo>
                <a:cubicBezTo>
                  <a:pt x="775" y="122"/>
                  <a:pt x="801" y="192"/>
                  <a:pt x="816" y="241"/>
                </a:cubicBezTo>
                <a:cubicBezTo>
                  <a:pt x="823" y="322"/>
                  <a:pt x="835" y="395"/>
                  <a:pt x="851" y="473"/>
                </a:cubicBezTo>
                <a:cubicBezTo>
                  <a:pt x="783" y="577"/>
                  <a:pt x="969" y="571"/>
                  <a:pt x="1023" y="576"/>
                </a:cubicBezTo>
                <a:cubicBezTo>
                  <a:pt x="1037" y="590"/>
                  <a:pt x="1071" y="599"/>
                  <a:pt x="1066" y="619"/>
                </a:cubicBezTo>
                <a:cubicBezTo>
                  <a:pt x="1058" y="649"/>
                  <a:pt x="1058" y="697"/>
                  <a:pt x="1040" y="723"/>
                </a:cubicBezTo>
                <a:cubicBezTo>
                  <a:pt x="1033" y="733"/>
                  <a:pt x="1023" y="739"/>
                  <a:pt x="1014" y="748"/>
                </a:cubicBezTo>
                <a:cubicBezTo>
                  <a:pt x="1008" y="754"/>
                  <a:pt x="997" y="766"/>
                  <a:pt x="997" y="766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38" name="Freeform 19">
            <a:extLst>
              <a:ext uri="{FF2B5EF4-FFF2-40B4-BE49-F238E27FC236}">
                <a16:creationId xmlns:a16="http://schemas.microsoft.com/office/drawing/2014/main" id="{8EFFF150-EEDB-42A5-AFCC-1EF238C16C18}"/>
              </a:ext>
            </a:extLst>
          </p:cNvPr>
          <p:cNvSpPr>
            <a:spLocks/>
          </p:cNvSpPr>
          <p:nvPr/>
        </p:nvSpPr>
        <p:spPr bwMode="auto">
          <a:xfrm>
            <a:off x="2111376" y="2825227"/>
            <a:ext cx="641937" cy="1690526"/>
          </a:xfrm>
          <a:custGeom>
            <a:avLst/>
            <a:gdLst>
              <a:gd name="T0" fmla="*/ 204788 w 398"/>
              <a:gd name="T1" fmla="*/ 1706562 h 1075"/>
              <a:gd name="T2" fmla="*/ 463550 w 398"/>
              <a:gd name="T3" fmla="*/ 1528762 h 1075"/>
              <a:gd name="T4" fmla="*/ 517525 w 398"/>
              <a:gd name="T5" fmla="*/ 1379537 h 1075"/>
              <a:gd name="T6" fmla="*/ 477838 w 398"/>
              <a:gd name="T7" fmla="*/ 1038225 h 1075"/>
              <a:gd name="T8" fmla="*/ 585788 w 398"/>
              <a:gd name="T9" fmla="*/ 641350 h 1075"/>
              <a:gd name="T10" fmla="*/ 600075 w 398"/>
              <a:gd name="T11" fmla="*/ 519112 h 1075"/>
              <a:gd name="T12" fmla="*/ 546100 w 398"/>
              <a:gd name="T13" fmla="*/ 436562 h 1075"/>
              <a:gd name="T14" fmla="*/ 395288 w 398"/>
              <a:gd name="T15" fmla="*/ 231775 h 1075"/>
              <a:gd name="T16" fmla="*/ 341313 w 398"/>
              <a:gd name="T17" fmla="*/ 109537 h 1075"/>
              <a:gd name="T18" fmla="*/ 39688 w 398"/>
              <a:gd name="T19" fmla="*/ 14287 h 1075"/>
              <a:gd name="T20" fmla="*/ 0 w 398"/>
              <a:gd name="T21" fmla="*/ 0 h 107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8" h="1075">
                <a:moveTo>
                  <a:pt x="129" y="1075"/>
                </a:moveTo>
                <a:cubicBezTo>
                  <a:pt x="189" y="1054"/>
                  <a:pt x="247" y="1008"/>
                  <a:pt x="292" y="963"/>
                </a:cubicBezTo>
                <a:cubicBezTo>
                  <a:pt x="301" y="928"/>
                  <a:pt x="318" y="904"/>
                  <a:pt x="326" y="869"/>
                </a:cubicBezTo>
                <a:cubicBezTo>
                  <a:pt x="320" y="794"/>
                  <a:pt x="309" y="728"/>
                  <a:pt x="301" y="654"/>
                </a:cubicBezTo>
                <a:cubicBezTo>
                  <a:pt x="306" y="539"/>
                  <a:pt x="262" y="442"/>
                  <a:pt x="369" y="404"/>
                </a:cubicBezTo>
                <a:cubicBezTo>
                  <a:pt x="392" y="372"/>
                  <a:pt x="398" y="376"/>
                  <a:pt x="378" y="327"/>
                </a:cubicBezTo>
                <a:cubicBezTo>
                  <a:pt x="370" y="308"/>
                  <a:pt x="344" y="275"/>
                  <a:pt x="344" y="275"/>
                </a:cubicBezTo>
                <a:cubicBezTo>
                  <a:pt x="331" y="227"/>
                  <a:pt x="284" y="183"/>
                  <a:pt x="249" y="146"/>
                </a:cubicBezTo>
                <a:cubicBezTo>
                  <a:pt x="240" y="120"/>
                  <a:pt x="235" y="89"/>
                  <a:pt x="215" y="69"/>
                </a:cubicBezTo>
                <a:cubicBezTo>
                  <a:pt x="180" y="34"/>
                  <a:pt x="72" y="16"/>
                  <a:pt x="25" y="9"/>
                </a:cubicBezTo>
                <a:cubicBezTo>
                  <a:pt x="17" y="6"/>
                  <a:pt x="0" y="0"/>
                  <a:pt x="0" y="0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39" name="Freeform 20">
            <a:extLst>
              <a:ext uri="{FF2B5EF4-FFF2-40B4-BE49-F238E27FC236}">
                <a16:creationId xmlns:a16="http://schemas.microsoft.com/office/drawing/2014/main" id="{03A64BCA-1523-424D-AD2F-8C87AEFF6F84}"/>
              </a:ext>
            </a:extLst>
          </p:cNvPr>
          <p:cNvSpPr>
            <a:spLocks/>
          </p:cNvSpPr>
          <p:nvPr/>
        </p:nvSpPr>
        <p:spPr bwMode="auto">
          <a:xfrm>
            <a:off x="7680326" y="2923157"/>
            <a:ext cx="2274200" cy="3311860"/>
          </a:xfrm>
          <a:custGeom>
            <a:avLst/>
            <a:gdLst>
              <a:gd name="T0" fmla="*/ 560388 w 1410"/>
              <a:gd name="T1" fmla="*/ 0 h 2106"/>
              <a:gd name="T2" fmla="*/ 601663 w 1410"/>
              <a:gd name="T3" fmla="*/ 450850 h 2106"/>
              <a:gd name="T4" fmla="*/ 682625 w 1410"/>
              <a:gd name="T5" fmla="*/ 600075 h 2106"/>
              <a:gd name="T6" fmla="*/ 792163 w 1410"/>
              <a:gd name="T7" fmla="*/ 804863 h 2106"/>
              <a:gd name="T8" fmla="*/ 819150 w 1410"/>
              <a:gd name="T9" fmla="*/ 887413 h 2106"/>
              <a:gd name="T10" fmla="*/ 955675 w 1410"/>
              <a:gd name="T11" fmla="*/ 941388 h 2106"/>
              <a:gd name="T12" fmla="*/ 1474788 w 1410"/>
              <a:gd name="T13" fmla="*/ 955675 h 2106"/>
              <a:gd name="T14" fmla="*/ 1801813 w 1410"/>
              <a:gd name="T15" fmla="*/ 1036638 h 2106"/>
              <a:gd name="T16" fmla="*/ 2047875 w 1410"/>
              <a:gd name="T17" fmla="*/ 1173163 h 2106"/>
              <a:gd name="T18" fmla="*/ 2116138 w 1410"/>
              <a:gd name="T19" fmla="*/ 1241425 h 2106"/>
              <a:gd name="T20" fmla="*/ 2184400 w 1410"/>
              <a:gd name="T21" fmla="*/ 1336675 h 2106"/>
              <a:gd name="T22" fmla="*/ 2238375 w 1410"/>
              <a:gd name="T23" fmla="*/ 1514475 h 2106"/>
              <a:gd name="T24" fmla="*/ 2101850 w 1410"/>
              <a:gd name="T25" fmla="*/ 1882775 h 2106"/>
              <a:gd name="T26" fmla="*/ 1952625 w 1410"/>
              <a:gd name="T27" fmla="*/ 2006600 h 2106"/>
              <a:gd name="T28" fmla="*/ 1801813 w 1410"/>
              <a:gd name="T29" fmla="*/ 2074863 h 2106"/>
              <a:gd name="T30" fmla="*/ 1706563 w 1410"/>
              <a:gd name="T31" fmla="*/ 2114550 h 2106"/>
              <a:gd name="T32" fmla="*/ 1651000 w 1410"/>
              <a:gd name="T33" fmla="*/ 2155825 h 2106"/>
              <a:gd name="T34" fmla="*/ 1187450 w 1410"/>
              <a:gd name="T35" fmla="*/ 2238375 h 2106"/>
              <a:gd name="T36" fmla="*/ 914400 w 1410"/>
              <a:gd name="T37" fmla="*/ 2292350 h 2106"/>
              <a:gd name="T38" fmla="*/ 804863 w 1410"/>
              <a:gd name="T39" fmla="*/ 2360613 h 2106"/>
              <a:gd name="T40" fmla="*/ 723900 w 1410"/>
              <a:gd name="T41" fmla="*/ 2443163 h 2106"/>
              <a:gd name="T42" fmla="*/ 533400 w 1410"/>
              <a:gd name="T43" fmla="*/ 2974975 h 2106"/>
              <a:gd name="T44" fmla="*/ 163513 w 1410"/>
              <a:gd name="T45" fmla="*/ 3152775 h 2106"/>
              <a:gd name="T46" fmla="*/ 55563 w 1410"/>
              <a:gd name="T47" fmla="*/ 3262313 h 2106"/>
              <a:gd name="T48" fmla="*/ 0 w 1410"/>
              <a:gd name="T49" fmla="*/ 3343275 h 210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410" h="2106">
                <a:moveTo>
                  <a:pt x="353" y="0"/>
                </a:moveTo>
                <a:cubicBezTo>
                  <a:pt x="337" y="93"/>
                  <a:pt x="349" y="194"/>
                  <a:pt x="379" y="284"/>
                </a:cubicBezTo>
                <a:cubicBezTo>
                  <a:pt x="390" y="318"/>
                  <a:pt x="416" y="346"/>
                  <a:pt x="430" y="378"/>
                </a:cubicBezTo>
                <a:cubicBezTo>
                  <a:pt x="451" y="425"/>
                  <a:pt x="462" y="470"/>
                  <a:pt x="499" y="507"/>
                </a:cubicBezTo>
                <a:cubicBezTo>
                  <a:pt x="500" y="510"/>
                  <a:pt x="514" y="556"/>
                  <a:pt x="516" y="559"/>
                </a:cubicBezTo>
                <a:cubicBezTo>
                  <a:pt x="531" y="577"/>
                  <a:pt x="580" y="592"/>
                  <a:pt x="602" y="593"/>
                </a:cubicBezTo>
                <a:cubicBezTo>
                  <a:pt x="711" y="598"/>
                  <a:pt x="820" y="599"/>
                  <a:pt x="929" y="602"/>
                </a:cubicBezTo>
                <a:cubicBezTo>
                  <a:pt x="998" y="613"/>
                  <a:pt x="1070" y="626"/>
                  <a:pt x="1135" y="653"/>
                </a:cubicBezTo>
                <a:cubicBezTo>
                  <a:pt x="1190" y="676"/>
                  <a:pt x="1237" y="713"/>
                  <a:pt x="1290" y="739"/>
                </a:cubicBezTo>
                <a:cubicBezTo>
                  <a:pt x="1351" y="833"/>
                  <a:pt x="1260" y="700"/>
                  <a:pt x="1333" y="782"/>
                </a:cubicBezTo>
                <a:cubicBezTo>
                  <a:pt x="1349" y="800"/>
                  <a:pt x="1376" y="842"/>
                  <a:pt x="1376" y="842"/>
                </a:cubicBezTo>
                <a:cubicBezTo>
                  <a:pt x="1388" y="880"/>
                  <a:pt x="1395" y="917"/>
                  <a:pt x="1410" y="954"/>
                </a:cubicBezTo>
                <a:cubicBezTo>
                  <a:pt x="1401" y="1087"/>
                  <a:pt x="1404" y="1094"/>
                  <a:pt x="1324" y="1186"/>
                </a:cubicBezTo>
                <a:cubicBezTo>
                  <a:pt x="1293" y="1221"/>
                  <a:pt x="1276" y="1247"/>
                  <a:pt x="1230" y="1264"/>
                </a:cubicBezTo>
                <a:cubicBezTo>
                  <a:pt x="1197" y="1296"/>
                  <a:pt x="1183" y="1299"/>
                  <a:pt x="1135" y="1307"/>
                </a:cubicBezTo>
                <a:cubicBezTo>
                  <a:pt x="1037" y="1371"/>
                  <a:pt x="1190" y="1276"/>
                  <a:pt x="1075" y="1332"/>
                </a:cubicBezTo>
                <a:cubicBezTo>
                  <a:pt x="1062" y="1338"/>
                  <a:pt x="1053" y="1352"/>
                  <a:pt x="1040" y="1358"/>
                </a:cubicBezTo>
                <a:cubicBezTo>
                  <a:pt x="958" y="1395"/>
                  <a:pt x="832" y="1404"/>
                  <a:pt x="748" y="1410"/>
                </a:cubicBezTo>
                <a:cubicBezTo>
                  <a:pt x="682" y="1426"/>
                  <a:pt x="644" y="1437"/>
                  <a:pt x="576" y="1444"/>
                </a:cubicBezTo>
                <a:cubicBezTo>
                  <a:pt x="548" y="1454"/>
                  <a:pt x="528" y="1466"/>
                  <a:pt x="507" y="1487"/>
                </a:cubicBezTo>
                <a:cubicBezTo>
                  <a:pt x="490" y="1504"/>
                  <a:pt x="456" y="1539"/>
                  <a:pt x="456" y="1539"/>
                </a:cubicBezTo>
                <a:cubicBezTo>
                  <a:pt x="447" y="1673"/>
                  <a:pt x="472" y="1806"/>
                  <a:pt x="336" y="1874"/>
                </a:cubicBezTo>
                <a:cubicBezTo>
                  <a:pt x="291" y="1939"/>
                  <a:pt x="179" y="1973"/>
                  <a:pt x="103" y="1986"/>
                </a:cubicBezTo>
                <a:cubicBezTo>
                  <a:pt x="51" y="2038"/>
                  <a:pt x="74" y="2014"/>
                  <a:pt x="35" y="2055"/>
                </a:cubicBezTo>
                <a:cubicBezTo>
                  <a:pt x="26" y="2079"/>
                  <a:pt x="19" y="2089"/>
                  <a:pt x="0" y="2106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40" name="Freeform 21">
            <a:extLst>
              <a:ext uri="{FF2B5EF4-FFF2-40B4-BE49-F238E27FC236}">
                <a16:creationId xmlns:a16="http://schemas.microsoft.com/office/drawing/2014/main" id="{C2EF63F4-454C-4ED2-94D7-ACBF510D9DE1}"/>
              </a:ext>
            </a:extLst>
          </p:cNvPr>
          <p:cNvSpPr>
            <a:spLocks/>
          </p:cNvSpPr>
          <p:nvPr/>
        </p:nvSpPr>
        <p:spPr bwMode="auto">
          <a:xfrm>
            <a:off x="9912349" y="3189983"/>
            <a:ext cx="470969" cy="1149559"/>
          </a:xfrm>
          <a:custGeom>
            <a:avLst/>
            <a:gdLst>
              <a:gd name="T0" fmla="*/ 0 w 292"/>
              <a:gd name="T1" fmla="*/ 1160463 h 731"/>
              <a:gd name="T2" fmla="*/ 217488 w 292"/>
              <a:gd name="T3" fmla="*/ 1092200 h 731"/>
              <a:gd name="T4" fmla="*/ 327025 w 292"/>
              <a:gd name="T5" fmla="*/ 996950 h 731"/>
              <a:gd name="T6" fmla="*/ 217488 w 292"/>
              <a:gd name="T7" fmla="*/ 682625 h 731"/>
              <a:gd name="T8" fmla="*/ 163513 w 292"/>
              <a:gd name="T9" fmla="*/ 560388 h 731"/>
              <a:gd name="T10" fmla="*/ 109538 w 292"/>
              <a:gd name="T11" fmla="*/ 409575 h 731"/>
              <a:gd name="T12" fmla="*/ 244475 w 292"/>
              <a:gd name="T13" fmla="*/ 150813 h 731"/>
              <a:gd name="T14" fmla="*/ 463550 w 292"/>
              <a:gd name="T15" fmla="*/ 0 h 73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2" h="731">
                <a:moveTo>
                  <a:pt x="0" y="731"/>
                </a:moveTo>
                <a:cubicBezTo>
                  <a:pt x="47" y="716"/>
                  <a:pt x="88" y="697"/>
                  <a:pt x="137" y="688"/>
                </a:cubicBezTo>
                <a:cubicBezTo>
                  <a:pt x="171" y="666"/>
                  <a:pt x="192" y="668"/>
                  <a:pt x="206" y="628"/>
                </a:cubicBezTo>
                <a:cubicBezTo>
                  <a:pt x="195" y="556"/>
                  <a:pt x="169" y="495"/>
                  <a:pt x="137" y="430"/>
                </a:cubicBezTo>
                <a:cubicBezTo>
                  <a:pt x="124" y="403"/>
                  <a:pt x="120" y="379"/>
                  <a:pt x="103" y="353"/>
                </a:cubicBezTo>
                <a:cubicBezTo>
                  <a:pt x="95" y="315"/>
                  <a:pt x="80" y="293"/>
                  <a:pt x="69" y="258"/>
                </a:cubicBezTo>
                <a:cubicBezTo>
                  <a:pt x="77" y="150"/>
                  <a:pt x="68" y="146"/>
                  <a:pt x="154" y="95"/>
                </a:cubicBezTo>
                <a:cubicBezTo>
                  <a:pt x="188" y="75"/>
                  <a:pt x="292" y="44"/>
                  <a:pt x="292" y="0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41" name="Freeform 22">
            <a:extLst>
              <a:ext uri="{FF2B5EF4-FFF2-40B4-BE49-F238E27FC236}">
                <a16:creationId xmlns:a16="http://schemas.microsoft.com/office/drawing/2014/main" id="{66ABA009-4995-4806-A265-88D5C2436B54}"/>
              </a:ext>
            </a:extLst>
          </p:cNvPr>
          <p:cNvSpPr>
            <a:spLocks/>
          </p:cNvSpPr>
          <p:nvPr/>
        </p:nvSpPr>
        <p:spPr bwMode="auto">
          <a:xfrm>
            <a:off x="8256588" y="3981893"/>
            <a:ext cx="979034" cy="1122824"/>
          </a:xfrm>
          <a:custGeom>
            <a:avLst/>
            <a:gdLst>
              <a:gd name="T0" fmla="*/ 963612 w 607"/>
              <a:gd name="T1" fmla="*/ 1133475 h 714"/>
              <a:gd name="T2" fmla="*/ 882650 w 607"/>
              <a:gd name="T3" fmla="*/ 955675 h 714"/>
              <a:gd name="T4" fmla="*/ 785812 w 607"/>
              <a:gd name="T5" fmla="*/ 928688 h 714"/>
              <a:gd name="T6" fmla="*/ 731837 w 607"/>
              <a:gd name="T7" fmla="*/ 901700 h 714"/>
              <a:gd name="T8" fmla="*/ 568325 w 607"/>
              <a:gd name="T9" fmla="*/ 873125 h 714"/>
              <a:gd name="T10" fmla="*/ 500062 w 607"/>
              <a:gd name="T11" fmla="*/ 860425 h 714"/>
              <a:gd name="T12" fmla="*/ 322262 w 607"/>
              <a:gd name="T13" fmla="*/ 792163 h 714"/>
              <a:gd name="T14" fmla="*/ 254000 w 607"/>
              <a:gd name="T15" fmla="*/ 669925 h 714"/>
              <a:gd name="T16" fmla="*/ 158750 w 607"/>
              <a:gd name="T17" fmla="*/ 300038 h 714"/>
              <a:gd name="T18" fmla="*/ 22225 w 607"/>
              <a:gd name="T19" fmla="*/ 123825 h 714"/>
              <a:gd name="T20" fmla="*/ 22225 w 607"/>
              <a:gd name="T21" fmla="*/ 0 h 71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07" h="714">
                <a:moveTo>
                  <a:pt x="607" y="714"/>
                </a:moveTo>
                <a:cubicBezTo>
                  <a:pt x="596" y="665"/>
                  <a:pt x="586" y="647"/>
                  <a:pt x="556" y="602"/>
                </a:cubicBezTo>
                <a:cubicBezTo>
                  <a:pt x="544" y="584"/>
                  <a:pt x="514" y="593"/>
                  <a:pt x="495" y="585"/>
                </a:cubicBezTo>
                <a:cubicBezTo>
                  <a:pt x="483" y="580"/>
                  <a:pt x="473" y="571"/>
                  <a:pt x="461" y="568"/>
                </a:cubicBezTo>
                <a:cubicBezTo>
                  <a:pt x="427" y="559"/>
                  <a:pt x="392" y="556"/>
                  <a:pt x="358" y="550"/>
                </a:cubicBezTo>
                <a:cubicBezTo>
                  <a:pt x="344" y="547"/>
                  <a:pt x="315" y="542"/>
                  <a:pt x="315" y="542"/>
                </a:cubicBezTo>
                <a:cubicBezTo>
                  <a:pt x="279" y="524"/>
                  <a:pt x="242" y="511"/>
                  <a:pt x="203" y="499"/>
                </a:cubicBezTo>
                <a:cubicBezTo>
                  <a:pt x="164" y="440"/>
                  <a:pt x="176" y="466"/>
                  <a:pt x="160" y="422"/>
                </a:cubicBezTo>
                <a:cubicBezTo>
                  <a:pt x="149" y="340"/>
                  <a:pt x="141" y="262"/>
                  <a:pt x="100" y="189"/>
                </a:cubicBezTo>
                <a:cubicBezTo>
                  <a:pt x="78" y="150"/>
                  <a:pt x="39" y="116"/>
                  <a:pt x="14" y="78"/>
                </a:cubicBezTo>
                <a:cubicBezTo>
                  <a:pt x="0" y="56"/>
                  <a:pt x="14" y="26"/>
                  <a:pt x="14" y="0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42" name="Text Box 23">
            <a:extLst>
              <a:ext uri="{FF2B5EF4-FFF2-40B4-BE49-F238E27FC236}">
                <a16:creationId xmlns:a16="http://schemas.microsoft.com/office/drawing/2014/main" id="{D1A7DE6A-DDB2-4955-A873-D07EAAE66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239" y="1839513"/>
            <a:ext cx="18935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800" b="1" u="sng" dirty="0"/>
              <a:t>Schéma říční sítě</a:t>
            </a:r>
          </a:p>
        </p:txBody>
      </p:sp>
      <p:sp>
        <p:nvSpPr>
          <p:cNvPr id="5143" name="Text Box 24">
            <a:extLst>
              <a:ext uri="{FF2B5EF4-FFF2-40B4-BE49-F238E27FC236}">
                <a16:creationId xmlns:a16="http://schemas.microsoft.com/office/drawing/2014/main" id="{F3A03E0C-209A-4E31-82FD-4E0B3485E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199" y="3010790"/>
            <a:ext cx="8080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/>
              <a:t>pramen</a:t>
            </a:r>
          </a:p>
        </p:txBody>
      </p:sp>
      <p:sp>
        <p:nvSpPr>
          <p:cNvPr id="5144" name="Text Box 25">
            <a:extLst>
              <a:ext uri="{FF2B5EF4-FFF2-40B4-BE49-F238E27FC236}">
                <a16:creationId xmlns:a16="http://schemas.microsoft.com/office/drawing/2014/main" id="{AE69F6C7-F7FF-4AAF-9A24-F2EA6332B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6450" y="3397842"/>
            <a:ext cx="9741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/>
              <a:t>levý přítok</a:t>
            </a:r>
          </a:p>
        </p:txBody>
      </p:sp>
      <p:sp>
        <p:nvSpPr>
          <p:cNvPr id="5145" name="Text Box 26">
            <a:extLst>
              <a:ext uri="{FF2B5EF4-FFF2-40B4-BE49-F238E27FC236}">
                <a16:creationId xmlns:a16="http://schemas.microsoft.com/office/drawing/2014/main" id="{EE8CAE05-A24B-4481-82ED-5CB0F9B18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564" y="4045542"/>
            <a:ext cx="107419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/>
              <a:t>pravý přítok</a:t>
            </a:r>
          </a:p>
        </p:txBody>
      </p:sp>
      <p:sp>
        <p:nvSpPr>
          <p:cNvPr id="5146" name="Freeform 28">
            <a:extLst>
              <a:ext uri="{FF2B5EF4-FFF2-40B4-BE49-F238E27FC236}">
                <a16:creationId xmlns:a16="http://schemas.microsoft.com/office/drawing/2014/main" id="{096C3BDA-04D7-4284-9EE8-493437AB3A3F}"/>
              </a:ext>
            </a:extLst>
          </p:cNvPr>
          <p:cNvSpPr>
            <a:spLocks/>
          </p:cNvSpPr>
          <p:nvPr/>
        </p:nvSpPr>
        <p:spPr bwMode="auto">
          <a:xfrm>
            <a:off x="7319964" y="2778396"/>
            <a:ext cx="950002" cy="3280408"/>
          </a:xfrm>
          <a:custGeom>
            <a:avLst/>
            <a:gdLst>
              <a:gd name="T0" fmla="*/ 431800 w 589"/>
              <a:gd name="T1" fmla="*/ 0 h 2086"/>
              <a:gd name="T2" fmla="*/ 863600 w 589"/>
              <a:gd name="T3" fmla="*/ 1871663 h 2086"/>
              <a:gd name="T4" fmla="*/ 0 w 589"/>
              <a:gd name="T5" fmla="*/ 3311525 h 208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89" h="2086">
                <a:moveTo>
                  <a:pt x="272" y="0"/>
                </a:moveTo>
                <a:cubicBezTo>
                  <a:pt x="430" y="415"/>
                  <a:pt x="589" y="831"/>
                  <a:pt x="544" y="1179"/>
                </a:cubicBezTo>
                <a:cubicBezTo>
                  <a:pt x="499" y="1527"/>
                  <a:pt x="249" y="1806"/>
                  <a:pt x="0" y="2086"/>
                </a:cubicBezTo>
              </a:path>
            </a:pathLst>
          </a:custGeom>
          <a:noFill/>
          <a:ln w="63500" cap="flat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47" name="Text Box 29">
            <a:extLst>
              <a:ext uri="{FF2B5EF4-FFF2-40B4-BE49-F238E27FC236}">
                <a16:creationId xmlns:a16="http://schemas.microsoft.com/office/drawing/2014/main" id="{EB4F3235-7CB4-43D4-9F2C-745354470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884" y="3636131"/>
            <a:ext cx="99682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dirty="0"/>
              <a:t>rozvodí</a:t>
            </a:r>
          </a:p>
        </p:txBody>
      </p:sp>
      <p:sp>
        <p:nvSpPr>
          <p:cNvPr id="5148" name="Text Box 30">
            <a:extLst>
              <a:ext uri="{FF2B5EF4-FFF2-40B4-BE49-F238E27FC236}">
                <a16:creationId xmlns:a16="http://schemas.microsoft.com/office/drawing/2014/main" id="{F61C0DD4-E717-4D65-B6F5-522521BF0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8860" y="5636438"/>
            <a:ext cx="102258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dirty="0"/>
              <a:t>říční delta</a:t>
            </a:r>
          </a:p>
        </p:txBody>
      </p:sp>
      <p:sp>
        <p:nvSpPr>
          <p:cNvPr id="5149" name="Freeform 32">
            <a:extLst>
              <a:ext uri="{FF2B5EF4-FFF2-40B4-BE49-F238E27FC236}">
                <a16:creationId xmlns:a16="http://schemas.microsoft.com/office/drawing/2014/main" id="{A075B2C3-9F62-47B9-AD85-064BEA60AFCD}"/>
              </a:ext>
            </a:extLst>
          </p:cNvPr>
          <p:cNvSpPr>
            <a:spLocks/>
          </p:cNvSpPr>
          <p:nvPr/>
        </p:nvSpPr>
        <p:spPr bwMode="auto">
          <a:xfrm>
            <a:off x="1487486" y="2467155"/>
            <a:ext cx="9364543" cy="927824"/>
          </a:xfrm>
          <a:custGeom>
            <a:avLst/>
            <a:gdLst>
              <a:gd name="T0" fmla="*/ 0 w 5806"/>
              <a:gd name="T1" fmla="*/ 433388 h 590"/>
              <a:gd name="T2" fmla="*/ 1439863 w 5806"/>
              <a:gd name="T3" fmla="*/ 73025 h 590"/>
              <a:gd name="T4" fmla="*/ 6480176 w 5806"/>
              <a:gd name="T5" fmla="*/ 0 h 590"/>
              <a:gd name="T6" fmla="*/ 9072563 w 5806"/>
              <a:gd name="T7" fmla="*/ 649288 h 590"/>
              <a:gd name="T8" fmla="*/ 9217026 w 5806"/>
              <a:gd name="T9" fmla="*/ 936625 h 5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6" h="590">
                <a:moveTo>
                  <a:pt x="0" y="273"/>
                </a:moveTo>
                <a:lnTo>
                  <a:pt x="907" y="46"/>
                </a:lnTo>
                <a:lnTo>
                  <a:pt x="4082" y="0"/>
                </a:lnTo>
                <a:lnTo>
                  <a:pt x="5715" y="409"/>
                </a:lnTo>
                <a:lnTo>
                  <a:pt x="5806" y="590"/>
                </a:lnTo>
              </a:path>
            </a:pathLst>
          </a:custGeom>
          <a:noFill/>
          <a:ln w="25400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50" name="Text Box 33">
            <a:extLst>
              <a:ext uri="{FF2B5EF4-FFF2-40B4-BE49-F238E27FC236}">
                <a16:creationId xmlns:a16="http://schemas.microsoft.com/office/drawing/2014/main" id="{88C8DD55-18D5-404C-BB52-D9D00FA49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2174178"/>
            <a:ext cx="22274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/>
              <a:t>Úmoří, bezodtoká oblast</a:t>
            </a:r>
          </a:p>
        </p:txBody>
      </p:sp>
      <p:sp>
        <p:nvSpPr>
          <p:cNvPr id="5151" name="Freeform 34">
            <a:extLst>
              <a:ext uri="{FF2B5EF4-FFF2-40B4-BE49-F238E27FC236}">
                <a16:creationId xmlns:a16="http://schemas.microsoft.com/office/drawing/2014/main" id="{5C978F66-36EA-4CC4-B689-1FA01BF93808}"/>
              </a:ext>
            </a:extLst>
          </p:cNvPr>
          <p:cNvSpPr>
            <a:spLocks/>
          </p:cNvSpPr>
          <p:nvPr/>
        </p:nvSpPr>
        <p:spPr bwMode="auto">
          <a:xfrm>
            <a:off x="4540250" y="2612918"/>
            <a:ext cx="3286158" cy="2571174"/>
          </a:xfrm>
          <a:custGeom>
            <a:avLst/>
            <a:gdLst>
              <a:gd name="T0" fmla="*/ 285750 w 2073"/>
              <a:gd name="T1" fmla="*/ 2090738 h 1635"/>
              <a:gd name="T2" fmla="*/ 136525 w 2073"/>
              <a:gd name="T3" fmla="*/ 1981200 h 1635"/>
              <a:gd name="T4" fmla="*/ 95250 w 2073"/>
              <a:gd name="T5" fmla="*/ 1954213 h 1635"/>
              <a:gd name="T6" fmla="*/ 0 w 2073"/>
              <a:gd name="T7" fmla="*/ 1736725 h 1635"/>
              <a:gd name="T8" fmla="*/ 41275 w 2073"/>
              <a:gd name="T9" fmla="*/ 1490663 h 1635"/>
              <a:gd name="T10" fmla="*/ 95250 w 2073"/>
              <a:gd name="T11" fmla="*/ 1366838 h 1635"/>
              <a:gd name="T12" fmla="*/ 163513 w 2073"/>
              <a:gd name="T13" fmla="*/ 1285875 h 1635"/>
              <a:gd name="T14" fmla="*/ 190500 w 2073"/>
              <a:gd name="T15" fmla="*/ 1203325 h 1635"/>
              <a:gd name="T16" fmla="*/ 341313 w 2073"/>
              <a:gd name="T17" fmla="*/ 998538 h 1635"/>
              <a:gd name="T18" fmla="*/ 422275 w 2073"/>
              <a:gd name="T19" fmla="*/ 917575 h 1635"/>
              <a:gd name="T20" fmla="*/ 519113 w 2073"/>
              <a:gd name="T21" fmla="*/ 862013 h 1635"/>
              <a:gd name="T22" fmla="*/ 709613 w 2073"/>
              <a:gd name="T23" fmla="*/ 657225 h 1635"/>
              <a:gd name="T24" fmla="*/ 941388 w 2073"/>
              <a:gd name="T25" fmla="*/ 452438 h 1635"/>
              <a:gd name="T26" fmla="*/ 1104900 w 2073"/>
              <a:gd name="T27" fmla="*/ 330200 h 1635"/>
              <a:gd name="T28" fmla="*/ 1582738 w 2073"/>
              <a:gd name="T29" fmla="*/ 166688 h 1635"/>
              <a:gd name="T30" fmla="*/ 1746250 w 2073"/>
              <a:gd name="T31" fmla="*/ 139700 h 1635"/>
              <a:gd name="T32" fmla="*/ 2251075 w 2073"/>
              <a:gd name="T33" fmla="*/ 57150 h 1635"/>
              <a:gd name="T34" fmla="*/ 2894013 w 2073"/>
              <a:gd name="T35" fmla="*/ 166688 h 1635"/>
              <a:gd name="T36" fmla="*/ 2921000 w 2073"/>
              <a:gd name="T37" fmla="*/ 261938 h 1635"/>
              <a:gd name="T38" fmla="*/ 2974975 w 2073"/>
              <a:gd name="T39" fmla="*/ 344488 h 1635"/>
              <a:gd name="T40" fmla="*/ 3070225 w 2073"/>
              <a:gd name="T41" fmla="*/ 1395413 h 1635"/>
              <a:gd name="T42" fmla="*/ 3138488 w 2073"/>
              <a:gd name="T43" fmla="*/ 1681163 h 1635"/>
              <a:gd name="T44" fmla="*/ 3233738 w 2073"/>
              <a:gd name="T45" fmla="*/ 1927225 h 1635"/>
              <a:gd name="T46" fmla="*/ 3289300 w 2073"/>
              <a:gd name="T47" fmla="*/ 2144713 h 1635"/>
              <a:gd name="T48" fmla="*/ 3248025 w 2073"/>
              <a:gd name="T49" fmla="*/ 2473325 h 1635"/>
              <a:gd name="T50" fmla="*/ 2974975 w 2073"/>
              <a:gd name="T51" fmla="*/ 2595563 h 1635"/>
              <a:gd name="T52" fmla="*/ 2865438 w 2073"/>
              <a:gd name="T53" fmla="*/ 2568575 h 1635"/>
              <a:gd name="T54" fmla="*/ 2701925 w 2073"/>
              <a:gd name="T55" fmla="*/ 2378075 h 1635"/>
              <a:gd name="T56" fmla="*/ 2606675 w 2073"/>
              <a:gd name="T57" fmla="*/ 2212975 h 1635"/>
              <a:gd name="T58" fmla="*/ 2565400 w 2073"/>
              <a:gd name="T59" fmla="*/ 2117725 h 1635"/>
              <a:gd name="T60" fmla="*/ 2470150 w 2073"/>
              <a:gd name="T61" fmla="*/ 1885950 h 1635"/>
              <a:gd name="T62" fmla="*/ 2443163 w 2073"/>
              <a:gd name="T63" fmla="*/ 1844675 h 1635"/>
              <a:gd name="T64" fmla="*/ 2360613 w 2073"/>
              <a:gd name="T65" fmla="*/ 1790700 h 1635"/>
              <a:gd name="T66" fmla="*/ 2279650 w 2073"/>
              <a:gd name="T67" fmla="*/ 1776413 h 1635"/>
              <a:gd name="T68" fmla="*/ 2114550 w 2073"/>
              <a:gd name="T69" fmla="*/ 1722438 h 1635"/>
              <a:gd name="T70" fmla="*/ 1609725 w 2073"/>
              <a:gd name="T71" fmla="*/ 1776413 h 1635"/>
              <a:gd name="T72" fmla="*/ 1473200 w 2073"/>
              <a:gd name="T73" fmla="*/ 1817688 h 1635"/>
              <a:gd name="T74" fmla="*/ 1336675 w 2073"/>
              <a:gd name="T75" fmla="*/ 1873250 h 1635"/>
              <a:gd name="T76" fmla="*/ 1146175 w 2073"/>
              <a:gd name="T77" fmla="*/ 1885950 h 1635"/>
              <a:gd name="T78" fmla="*/ 519113 w 2073"/>
              <a:gd name="T79" fmla="*/ 1941513 h 1635"/>
              <a:gd name="T80" fmla="*/ 382588 w 2073"/>
              <a:gd name="T81" fmla="*/ 1954213 h 1635"/>
              <a:gd name="T82" fmla="*/ 246063 w 2073"/>
              <a:gd name="T83" fmla="*/ 2036763 h 1635"/>
              <a:gd name="T84" fmla="*/ 285750 w 2073"/>
              <a:gd name="T85" fmla="*/ 2090738 h 163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073" h="1635">
                <a:moveTo>
                  <a:pt x="180" y="1317"/>
                </a:moveTo>
                <a:cubicBezTo>
                  <a:pt x="147" y="1295"/>
                  <a:pt x="119" y="1270"/>
                  <a:pt x="86" y="1248"/>
                </a:cubicBezTo>
                <a:cubicBezTo>
                  <a:pt x="77" y="1242"/>
                  <a:pt x="60" y="1231"/>
                  <a:pt x="60" y="1231"/>
                </a:cubicBezTo>
                <a:cubicBezTo>
                  <a:pt x="22" y="1174"/>
                  <a:pt x="22" y="1156"/>
                  <a:pt x="0" y="1094"/>
                </a:cubicBezTo>
                <a:cubicBezTo>
                  <a:pt x="9" y="1044"/>
                  <a:pt x="6" y="986"/>
                  <a:pt x="26" y="939"/>
                </a:cubicBezTo>
                <a:cubicBezTo>
                  <a:pt x="29" y="932"/>
                  <a:pt x="58" y="864"/>
                  <a:pt x="60" y="861"/>
                </a:cubicBezTo>
                <a:cubicBezTo>
                  <a:pt x="104" y="795"/>
                  <a:pt x="71" y="875"/>
                  <a:pt x="103" y="810"/>
                </a:cubicBezTo>
                <a:cubicBezTo>
                  <a:pt x="111" y="794"/>
                  <a:pt x="111" y="774"/>
                  <a:pt x="120" y="758"/>
                </a:cubicBezTo>
                <a:cubicBezTo>
                  <a:pt x="145" y="713"/>
                  <a:pt x="182" y="667"/>
                  <a:pt x="215" y="629"/>
                </a:cubicBezTo>
                <a:cubicBezTo>
                  <a:pt x="231" y="611"/>
                  <a:pt x="266" y="578"/>
                  <a:pt x="266" y="578"/>
                </a:cubicBezTo>
                <a:cubicBezTo>
                  <a:pt x="279" y="542"/>
                  <a:pt x="289" y="531"/>
                  <a:pt x="327" y="543"/>
                </a:cubicBezTo>
                <a:cubicBezTo>
                  <a:pt x="360" y="495"/>
                  <a:pt x="410" y="460"/>
                  <a:pt x="447" y="414"/>
                </a:cubicBezTo>
                <a:cubicBezTo>
                  <a:pt x="490" y="360"/>
                  <a:pt x="524" y="309"/>
                  <a:pt x="593" y="285"/>
                </a:cubicBezTo>
                <a:cubicBezTo>
                  <a:pt x="622" y="243"/>
                  <a:pt x="652" y="231"/>
                  <a:pt x="696" y="208"/>
                </a:cubicBezTo>
                <a:cubicBezTo>
                  <a:pt x="803" y="153"/>
                  <a:pt x="875" y="119"/>
                  <a:pt x="997" y="105"/>
                </a:cubicBezTo>
                <a:cubicBezTo>
                  <a:pt x="1054" y="85"/>
                  <a:pt x="996" y="103"/>
                  <a:pt x="1100" y="88"/>
                </a:cubicBezTo>
                <a:cubicBezTo>
                  <a:pt x="1206" y="73"/>
                  <a:pt x="1311" y="49"/>
                  <a:pt x="1418" y="36"/>
                </a:cubicBezTo>
                <a:cubicBezTo>
                  <a:pt x="1573" y="41"/>
                  <a:pt x="1711" y="0"/>
                  <a:pt x="1823" y="105"/>
                </a:cubicBezTo>
                <a:cubicBezTo>
                  <a:pt x="1829" y="125"/>
                  <a:pt x="1831" y="146"/>
                  <a:pt x="1840" y="165"/>
                </a:cubicBezTo>
                <a:cubicBezTo>
                  <a:pt x="1849" y="184"/>
                  <a:pt x="1874" y="217"/>
                  <a:pt x="1874" y="217"/>
                </a:cubicBezTo>
                <a:cubicBezTo>
                  <a:pt x="1907" y="436"/>
                  <a:pt x="1868" y="666"/>
                  <a:pt x="1934" y="879"/>
                </a:cubicBezTo>
                <a:cubicBezTo>
                  <a:pt x="1941" y="948"/>
                  <a:pt x="1940" y="1002"/>
                  <a:pt x="1977" y="1059"/>
                </a:cubicBezTo>
                <a:cubicBezTo>
                  <a:pt x="1991" y="1113"/>
                  <a:pt x="2006" y="1167"/>
                  <a:pt x="2037" y="1214"/>
                </a:cubicBezTo>
                <a:cubicBezTo>
                  <a:pt x="2044" y="1263"/>
                  <a:pt x="2055" y="1305"/>
                  <a:pt x="2072" y="1351"/>
                </a:cubicBezTo>
                <a:cubicBezTo>
                  <a:pt x="2070" y="1384"/>
                  <a:pt x="2073" y="1511"/>
                  <a:pt x="2046" y="1558"/>
                </a:cubicBezTo>
                <a:cubicBezTo>
                  <a:pt x="2017" y="1608"/>
                  <a:pt x="1926" y="1623"/>
                  <a:pt x="1874" y="1635"/>
                </a:cubicBezTo>
                <a:cubicBezTo>
                  <a:pt x="1851" y="1629"/>
                  <a:pt x="1826" y="1629"/>
                  <a:pt x="1805" y="1618"/>
                </a:cubicBezTo>
                <a:cubicBezTo>
                  <a:pt x="1759" y="1593"/>
                  <a:pt x="1739" y="1533"/>
                  <a:pt x="1702" y="1498"/>
                </a:cubicBezTo>
                <a:cubicBezTo>
                  <a:pt x="1685" y="1463"/>
                  <a:pt x="1668" y="1422"/>
                  <a:pt x="1642" y="1394"/>
                </a:cubicBezTo>
                <a:cubicBezTo>
                  <a:pt x="1635" y="1373"/>
                  <a:pt x="1623" y="1355"/>
                  <a:pt x="1616" y="1334"/>
                </a:cubicBezTo>
                <a:cubicBezTo>
                  <a:pt x="1589" y="1251"/>
                  <a:pt x="1606" y="1264"/>
                  <a:pt x="1556" y="1188"/>
                </a:cubicBezTo>
                <a:cubicBezTo>
                  <a:pt x="1550" y="1179"/>
                  <a:pt x="1548" y="1168"/>
                  <a:pt x="1539" y="1162"/>
                </a:cubicBezTo>
                <a:cubicBezTo>
                  <a:pt x="1522" y="1151"/>
                  <a:pt x="1504" y="1139"/>
                  <a:pt x="1487" y="1128"/>
                </a:cubicBezTo>
                <a:cubicBezTo>
                  <a:pt x="1473" y="1119"/>
                  <a:pt x="1453" y="1122"/>
                  <a:pt x="1436" y="1119"/>
                </a:cubicBezTo>
                <a:cubicBezTo>
                  <a:pt x="1401" y="1105"/>
                  <a:pt x="1367" y="1097"/>
                  <a:pt x="1332" y="1085"/>
                </a:cubicBezTo>
                <a:cubicBezTo>
                  <a:pt x="1177" y="1091"/>
                  <a:pt x="1134" y="1091"/>
                  <a:pt x="1014" y="1119"/>
                </a:cubicBezTo>
                <a:cubicBezTo>
                  <a:pt x="968" y="1152"/>
                  <a:pt x="1008" y="1129"/>
                  <a:pt x="928" y="1145"/>
                </a:cubicBezTo>
                <a:cubicBezTo>
                  <a:pt x="898" y="1151"/>
                  <a:pt x="873" y="1176"/>
                  <a:pt x="842" y="1180"/>
                </a:cubicBezTo>
                <a:cubicBezTo>
                  <a:pt x="802" y="1185"/>
                  <a:pt x="762" y="1185"/>
                  <a:pt x="722" y="1188"/>
                </a:cubicBezTo>
                <a:cubicBezTo>
                  <a:pt x="606" y="1219"/>
                  <a:pt x="446" y="1212"/>
                  <a:pt x="327" y="1223"/>
                </a:cubicBezTo>
                <a:cubicBezTo>
                  <a:pt x="298" y="1226"/>
                  <a:pt x="241" y="1231"/>
                  <a:pt x="241" y="1231"/>
                </a:cubicBezTo>
                <a:cubicBezTo>
                  <a:pt x="227" y="1238"/>
                  <a:pt x="155" y="1259"/>
                  <a:pt x="155" y="1283"/>
                </a:cubicBezTo>
                <a:cubicBezTo>
                  <a:pt x="155" y="1297"/>
                  <a:pt x="172" y="1306"/>
                  <a:pt x="180" y="1317"/>
                </a:cubicBezTo>
                <a:close/>
              </a:path>
            </a:pathLst>
          </a:custGeom>
          <a:solidFill>
            <a:srgbClr val="C0C0C0">
              <a:alpha val="32941"/>
            </a:srgb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52" name="Text Box 35">
            <a:extLst>
              <a:ext uri="{FF2B5EF4-FFF2-40B4-BE49-F238E27FC236}">
                <a16:creationId xmlns:a16="http://schemas.microsoft.com/office/drawing/2014/main" id="{293F141F-6E0D-46B8-AE23-606B2CCAA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9" y="3038912"/>
            <a:ext cx="10467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/>
              <a:t>povodí</a:t>
            </a:r>
          </a:p>
        </p:txBody>
      </p:sp>
      <p:sp>
        <p:nvSpPr>
          <p:cNvPr id="5153" name="Text Box 36">
            <a:extLst>
              <a:ext uri="{FF2B5EF4-FFF2-40B4-BE49-F238E27FC236}">
                <a16:creationId xmlns:a16="http://schemas.microsoft.com/office/drawing/2014/main" id="{69780AD5-D679-47E9-91E3-DB0CB016C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1" y="5819078"/>
            <a:ext cx="48709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/>
              <a:t>ústí</a:t>
            </a:r>
          </a:p>
        </p:txBody>
      </p:sp>
      <p:sp>
        <p:nvSpPr>
          <p:cNvPr id="5154" name="Text Box 37">
            <a:extLst>
              <a:ext uri="{FF2B5EF4-FFF2-40B4-BE49-F238E27FC236}">
                <a16:creationId xmlns:a16="http://schemas.microsoft.com/office/drawing/2014/main" id="{7E4995EC-0CF6-43AB-A8CC-18B093964190}"/>
              </a:ext>
            </a:extLst>
          </p:cNvPr>
          <p:cNvSpPr txBox="1">
            <a:spLocks noChangeArrowheads="1"/>
          </p:cNvSpPr>
          <p:nvPr/>
        </p:nvSpPr>
        <p:spPr bwMode="auto">
          <a:xfrm rot="20208084">
            <a:off x="2908302" y="5238670"/>
            <a:ext cx="9741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/>
              <a:t>vodní tok</a:t>
            </a:r>
          </a:p>
        </p:txBody>
      </p:sp>
      <p:sp>
        <p:nvSpPr>
          <p:cNvPr id="5155" name="Oval 38">
            <a:extLst>
              <a:ext uri="{FF2B5EF4-FFF2-40B4-BE49-F238E27FC236}">
                <a16:creationId xmlns:a16="http://schemas.microsoft.com/office/drawing/2014/main" id="{A4302AC7-257C-4E0A-A65E-20B3A25C873F}"/>
              </a:ext>
            </a:extLst>
          </p:cNvPr>
          <p:cNvSpPr>
            <a:spLocks noChangeArrowheads="1"/>
          </p:cNvSpPr>
          <p:nvPr/>
        </p:nvSpPr>
        <p:spPr bwMode="auto">
          <a:xfrm rot="1339031">
            <a:off x="2063105" y="2821981"/>
            <a:ext cx="438711" cy="2138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cs-CZ" altLang="cs-CZ" sz="1600"/>
          </a:p>
        </p:txBody>
      </p:sp>
      <p:sp>
        <p:nvSpPr>
          <p:cNvPr id="5156" name="Rectangle 40">
            <a:extLst>
              <a:ext uri="{FF2B5EF4-FFF2-40B4-BE49-F238E27FC236}">
                <a16:creationId xmlns:a16="http://schemas.microsoft.com/office/drawing/2014/main" id="{D78074B7-32B5-4352-9EE8-0082289EC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1" y="2605978"/>
            <a:ext cx="12564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/>
              <a:t>jezero, nádrž</a:t>
            </a:r>
          </a:p>
        </p:txBody>
      </p:sp>
      <p:sp>
        <p:nvSpPr>
          <p:cNvPr id="5157" name="Line 41">
            <a:extLst>
              <a:ext uri="{FF2B5EF4-FFF2-40B4-BE49-F238E27FC236}">
                <a16:creationId xmlns:a16="http://schemas.microsoft.com/office/drawing/2014/main" id="{3E0AF76D-ED49-48E4-A202-D13F1F73F6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7349" y="5987366"/>
            <a:ext cx="21935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59" name="Line 43">
            <a:extLst>
              <a:ext uri="{FF2B5EF4-FFF2-40B4-BE49-F238E27FC236}">
                <a16:creationId xmlns:a16="http://schemas.microsoft.com/office/drawing/2014/main" id="{0562FF4F-34B4-4654-A595-FDF71E69F3C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912" y="6058803"/>
            <a:ext cx="21935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60" name="Line 44">
            <a:extLst>
              <a:ext uri="{FF2B5EF4-FFF2-40B4-BE49-F238E27FC236}">
                <a16:creationId xmlns:a16="http://schemas.microsoft.com/office/drawing/2014/main" id="{705E9BCE-4784-4D44-AFED-BB2661C822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0374" y="6203266"/>
            <a:ext cx="21935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61" name="Line 45">
            <a:extLst>
              <a:ext uri="{FF2B5EF4-FFF2-40B4-BE49-F238E27FC236}">
                <a16:creationId xmlns:a16="http://schemas.microsoft.com/office/drawing/2014/main" id="{35AA5110-6FDA-47A4-A570-9019F947D1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82887" y="6276291"/>
            <a:ext cx="21935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62" name="Line 46">
            <a:extLst>
              <a:ext uri="{FF2B5EF4-FFF2-40B4-BE49-F238E27FC236}">
                <a16:creationId xmlns:a16="http://schemas.microsoft.com/office/drawing/2014/main" id="{0B8F1829-AE35-4173-9DB2-8CF11DE11B34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1449" y="6131828"/>
            <a:ext cx="21935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63" name="Line 47">
            <a:extLst>
              <a:ext uri="{FF2B5EF4-FFF2-40B4-BE49-F238E27FC236}">
                <a16:creationId xmlns:a16="http://schemas.microsoft.com/office/drawing/2014/main" id="{4DBB015F-7573-4732-8409-F6D6FDEA241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987" y="6203266"/>
            <a:ext cx="21935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64" name="Line 48">
            <a:extLst>
              <a:ext uri="{FF2B5EF4-FFF2-40B4-BE49-F238E27FC236}">
                <a16:creationId xmlns:a16="http://schemas.microsoft.com/office/drawing/2014/main" id="{A537674A-9AB2-4290-A3CB-DF50AA56DEE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6274" y="5915928"/>
            <a:ext cx="21935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65" name="Line 49">
            <a:extLst>
              <a:ext uri="{FF2B5EF4-FFF2-40B4-BE49-F238E27FC236}">
                <a16:creationId xmlns:a16="http://schemas.microsoft.com/office/drawing/2014/main" id="{EC33D81B-DD9A-403E-8D3C-F11E2047386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987" y="6058803"/>
            <a:ext cx="21935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66" name="Line 50">
            <a:extLst>
              <a:ext uri="{FF2B5EF4-FFF2-40B4-BE49-F238E27FC236}">
                <a16:creationId xmlns:a16="http://schemas.microsoft.com/office/drawing/2014/main" id="{02AD95F7-9403-4BC3-B0B8-2772D1DDF2B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0012" y="5915928"/>
            <a:ext cx="21935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67" name="Text Box 51">
            <a:extLst>
              <a:ext uri="{FF2B5EF4-FFF2-40B4-BE49-F238E27FC236}">
                <a16:creationId xmlns:a16="http://schemas.microsoft.com/office/drawing/2014/main" id="{A40AE2DD-5958-4144-A651-352D1819D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2" y="5774628"/>
            <a:ext cx="92258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/>
              <a:t>mokřady</a:t>
            </a:r>
          </a:p>
        </p:txBody>
      </p:sp>
      <p:sp>
        <p:nvSpPr>
          <p:cNvPr id="5168" name="Rectangle 53">
            <a:extLst>
              <a:ext uri="{FF2B5EF4-FFF2-40B4-BE49-F238E27FC236}">
                <a16:creationId xmlns:a16="http://schemas.microsoft.com/office/drawing/2014/main" id="{E496002E-C4BA-4E5E-B75F-3DB1B67DE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667" y="6141491"/>
            <a:ext cx="13483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800" dirty="0"/>
              <a:t>moře, jezero</a:t>
            </a:r>
          </a:p>
        </p:txBody>
      </p:sp>
      <p:sp>
        <p:nvSpPr>
          <p:cNvPr id="5169" name="Freeform 55">
            <a:extLst>
              <a:ext uri="{FF2B5EF4-FFF2-40B4-BE49-F238E27FC236}">
                <a16:creationId xmlns:a16="http://schemas.microsoft.com/office/drawing/2014/main" id="{BA4C4BF4-5FEC-4FF8-9812-55E33932F450}"/>
              </a:ext>
            </a:extLst>
          </p:cNvPr>
          <p:cNvSpPr>
            <a:spLocks/>
          </p:cNvSpPr>
          <p:nvPr/>
        </p:nvSpPr>
        <p:spPr bwMode="auto">
          <a:xfrm>
            <a:off x="8472489" y="5203110"/>
            <a:ext cx="1911295" cy="833469"/>
          </a:xfrm>
          <a:custGeom>
            <a:avLst/>
            <a:gdLst>
              <a:gd name="T0" fmla="*/ 82550 w 1185"/>
              <a:gd name="T1" fmla="*/ 36513 h 530"/>
              <a:gd name="T2" fmla="*/ 219075 w 1185"/>
              <a:gd name="T3" fmla="*/ 36513 h 530"/>
              <a:gd name="T4" fmla="*/ 109537 w 1185"/>
              <a:gd name="T5" fmla="*/ 173038 h 530"/>
              <a:gd name="T6" fmla="*/ 82550 w 1185"/>
              <a:gd name="T7" fmla="*/ 214313 h 530"/>
              <a:gd name="T8" fmla="*/ 41275 w 1185"/>
              <a:gd name="T9" fmla="*/ 241300 h 530"/>
              <a:gd name="T10" fmla="*/ 26987 w 1185"/>
              <a:gd name="T11" fmla="*/ 322263 h 530"/>
              <a:gd name="T12" fmla="*/ 14287 w 1185"/>
              <a:gd name="T13" fmla="*/ 363538 h 530"/>
              <a:gd name="T14" fmla="*/ 109537 w 1185"/>
              <a:gd name="T15" fmla="*/ 349250 h 530"/>
              <a:gd name="T16" fmla="*/ 327025 w 1185"/>
              <a:gd name="T17" fmla="*/ 173038 h 530"/>
              <a:gd name="T18" fmla="*/ 477837 w 1185"/>
              <a:gd name="T19" fmla="*/ 90488 h 530"/>
              <a:gd name="T20" fmla="*/ 546100 w 1185"/>
              <a:gd name="T21" fmla="*/ 104775 h 530"/>
              <a:gd name="T22" fmla="*/ 531812 w 1185"/>
              <a:gd name="T23" fmla="*/ 146050 h 530"/>
              <a:gd name="T24" fmla="*/ 463550 w 1185"/>
              <a:gd name="T25" fmla="*/ 214313 h 530"/>
              <a:gd name="T26" fmla="*/ 436562 w 1185"/>
              <a:gd name="T27" fmla="*/ 254000 h 530"/>
              <a:gd name="T28" fmla="*/ 395287 w 1185"/>
              <a:gd name="T29" fmla="*/ 268288 h 530"/>
              <a:gd name="T30" fmla="*/ 204787 w 1185"/>
              <a:gd name="T31" fmla="*/ 582613 h 530"/>
              <a:gd name="T32" fmla="*/ 382587 w 1185"/>
              <a:gd name="T33" fmla="*/ 663575 h 530"/>
              <a:gd name="T34" fmla="*/ 409575 w 1185"/>
              <a:gd name="T35" fmla="*/ 582613 h 530"/>
              <a:gd name="T36" fmla="*/ 463550 w 1185"/>
              <a:gd name="T37" fmla="*/ 514350 h 530"/>
              <a:gd name="T38" fmla="*/ 477837 w 1185"/>
              <a:gd name="T39" fmla="*/ 473075 h 530"/>
              <a:gd name="T40" fmla="*/ 519112 w 1185"/>
              <a:gd name="T41" fmla="*/ 446088 h 530"/>
              <a:gd name="T42" fmla="*/ 587375 w 1185"/>
              <a:gd name="T43" fmla="*/ 377825 h 530"/>
              <a:gd name="T44" fmla="*/ 750887 w 1185"/>
              <a:gd name="T45" fmla="*/ 241300 h 530"/>
              <a:gd name="T46" fmla="*/ 887412 w 1185"/>
              <a:gd name="T47" fmla="*/ 185738 h 530"/>
              <a:gd name="T48" fmla="*/ 914400 w 1185"/>
              <a:gd name="T49" fmla="*/ 214313 h 530"/>
              <a:gd name="T50" fmla="*/ 873125 w 1185"/>
              <a:gd name="T51" fmla="*/ 309563 h 530"/>
              <a:gd name="T52" fmla="*/ 709612 w 1185"/>
              <a:gd name="T53" fmla="*/ 473075 h 530"/>
              <a:gd name="T54" fmla="*/ 628650 w 1185"/>
              <a:gd name="T55" fmla="*/ 677863 h 530"/>
              <a:gd name="T56" fmla="*/ 709612 w 1185"/>
              <a:gd name="T57" fmla="*/ 841375 h 530"/>
              <a:gd name="T58" fmla="*/ 846137 w 1185"/>
              <a:gd name="T59" fmla="*/ 663575 h 530"/>
              <a:gd name="T60" fmla="*/ 873125 w 1185"/>
              <a:gd name="T61" fmla="*/ 541338 h 530"/>
              <a:gd name="T62" fmla="*/ 1077912 w 1185"/>
              <a:gd name="T63" fmla="*/ 363538 h 530"/>
              <a:gd name="T64" fmla="*/ 1146175 w 1185"/>
              <a:gd name="T65" fmla="*/ 554038 h 530"/>
              <a:gd name="T66" fmla="*/ 1201737 w 1185"/>
              <a:gd name="T67" fmla="*/ 677863 h 530"/>
              <a:gd name="T68" fmla="*/ 1228725 w 1185"/>
              <a:gd name="T69" fmla="*/ 719138 h 530"/>
              <a:gd name="T70" fmla="*/ 1296987 w 1185"/>
              <a:gd name="T71" fmla="*/ 731838 h 530"/>
              <a:gd name="T72" fmla="*/ 1543050 w 1185"/>
              <a:gd name="T73" fmla="*/ 746125 h 530"/>
              <a:gd name="T74" fmla="*/ 1638300 w 1185"/>
              <a:gd name="T75" fmla="*/ 731838 h 530"/>
              <a:gd name="T76" fmla="*/ 1787525 w 1185"/>
              <a:gd name="T77" fmla="*/ 622300 h 530"/>
              <a:gd name="T78" fmla="*/ 1855787 w 1185"/>
              <a:gd name="T79" fmla="*/ 582613 h 53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185" h="530">
                <a:moveTo>
                  <a:pt x="52" y="23"/>
                </a:moveTo>
                <a:cubicBezTo>
                  <a:pt x="98" y="7"/>
                  <a:pt x="91" y="0"/>
                  <a:pt x="138" y="23"/>
                </a:cubicBezTo>
                <a:cubicBezTo>
                  <a:pt x="120" y="75"/>
                  <a:pt x="125" y="94"/>
                  <a:pt x="69" y="109"/>
                </a:cubicBezTo>
                <a:cubicBezTo>
                  <a:pt x="63" y="118"/>
                  <a:pt x="59" y="128"/>
                  <a:pt x="52" y="135"/>
                </a:cubicBezTo>
                <a:cubicBezTo>
                  <a:pt x="45" y="142"/>
                  <a:pt x="31" y="143"/>
                  <a:pt x="26" y="152"/>
                </a:cubicBezTo>
                <a:cubicBezTo>
                  <a:pt x="18" y="167"/>
                  <a:pt x="21" y="186"/>
                  <a:pt x="17" y="203"/>
                </a:cubicBezTo>
                <a:cubicBezTo>
                  <a:pt x="15" y="212"/>
                  <a:pt x="0" y="226"/>
                  <a:pt x="9" y="229"/>
                </a:cubicBezTo>
                <a:cubicBezTo>
                  <a:pt x="28" y="235"/>
                  <a:pt x="49" y="223"/>
                  <a:pt x="69" y="220"/>
                </a:cubicBezTo>
                <a:cubicBezTo>
                  <a:pt x="120" y="186"/>
                  <a:pt x="148" y="128"/>
                  <a:pt x="206" y="109"/>
                </a:cubicBezTo>
                <a:cubicBezTo>
                  <a:pt x="236" y="80"/>
                  <a:pt x="262" y="70"/>
                  <a:pt x="301" y="57"/>
                </a:cubicBezTo>
                <a:cubicBezTo>
                  <a:pt x="315" y="60"/>
                  <a:pt x="334" y="55"/>
                  <a:pt x="344" y="66"/>
                </a:cubicBezTo>
                <a:cubicBezTo>
                  <a:pt x="350" y="73"/>
                  <a:pt x="341" y="85"/>
                  <a:pt x="335" y="92"/>
                </a:cubicBezTo>
                <a:cubicBezTo>
                  <a:pt x="323" y="108"/>
                  <a:pt x="306" y="121"/>
                  <a:pt x="292" y="135"/>
                </a:cubicBezTo>
                <a:cubicBezTo>
                  <a:pt x="285" y="142"/>
                  <a:pt x="283" y="154"/>
                  <a:pt x="275" y="160"/>
                </a:cubicBezTo>
                <a:cubicBezTo>
                  <a:pt x="268" y="166"/>
                  <a:pt x="258" y="166"/>
                  <a:pt x="249" y="169"/>
                </a:cubicBezTo>
                <a:cubicBezTo>
                  <a:pt x="191" y="229"/>
                  <a:pt x="181" y="312"/>
                  <a:pt x="129" y="367"/>
                </a:cubicBezTo>
                <a:cubicBezTo>
                  <a:pt x="146" y="448"/>
                  <a:pt x="156" y="428"/>
                  <a:pt x="241" y="418"/>
                </a:cubicBezTo>
                <a:cubicBezTo>
                  <a:pt x="243" y="412"/>
                  <a:pt x="254" y="373"/>
                  <a:pt x="258" y="367"/>
                </a:cubicBezTo>
                <a:cubicBezTo>
                  <a:pt x="300" y="298"/>
                  <a:pt x="248" y="410"/>
                  <a:pt x="292" y="324"/>
                </a:cubicBezTo>
                <a:cubicBezTo>
                  <a:pt x="296" y="316"/>
                  <a:pt x="295" y="305"/>
                  <a:pt x="301" y="298"/>
                </a:cubicBezTo>
                <a:cubicBezTo>
                  <a:pt x="308" y="290"/>
                  <a:pt x="319" y="288"/>
                  <a:pt x="327" y="281"/>
                </a:cubicBezTo>
                <a:cubicBezTo>
                  <a:pt x="342" y="268"/>
                  <a:pt x="356" y="253"/>
                  <a:pt x="370" y="238"/>
                </a:cubicBezTo>
                <a:cubicBezTo>
                  <a:pt x="402" y="204"/>
                  <a:pt x="426" y="166"/>
                  <a:pt x="473" y="152"/>
                </a:cubicBezTo>
                <a:cubicBezTo>
                  <a:pt x="502" y="133"/>
                  <a:pt x="525" y="126"/>
                  <a:pt x="559" y="117"/>
                </a:cubicBezTo>
                <a:cubicBezTo>
                  <a:pt x="565" y="123"/>
                  <a:pt x="575" y="127"/>
                  <a:pt x="576" y="135"/>
                </a:cubicBezTo>
                <a:cubicBezTo>
                  <a:pt x="579" y="153"/>
                  <a:pt x="561" y="182"/>
                  <a:pt x="550" y="195"/>
                </a:cubicBezTo>
                <a:cubicBezTo>
                  <a:pt x="520" y="231"/>
                  <a:pt x="486" y="272"/>
                  <a:pt x="447" y="298"/>
                </a:cubicBezTo>
                <a:cubicBezTo>
                  <a:pt x="433" y="343"/>
                  <a:pt x="410" y="382"/>
                  <a:pt x="396" y="427"/>
                </a:cubicBezTo>
                <a:cubicBezTo>
                  <a:pt x="403" y="484"/>
                  <a:pt x="394" y="512"/>
                  <a:pt x="447" y="530"/>
                </a:cubicBezTo>
                <a:cubicBezTo>
                  <a:pt x="493" y="507"/>
                  <a:pt x="521" y="470"/>
                  <a:pt x="533" y="418"/>
                </a:cubicBezTo>
                <a:cubicBezTo>
                  <a:pt x="537" y="401"/>
                  <a:pt x="540" y="361"/>
                  <a:pt x="550" y="341"/>
                </a:cubicBezTo>
                <a:cubicBezTo>
                  <a:pt x="574" y="292"/>
                  <a:pt x="628" y="247"/>
                  <a:pt x="679" y="229"/>
                </a:cubicBezTo>
                <a:cubicBezTo>
                  <a:pt x="733" y="248"/>
                  <a:pt x="713" y="292"/>
                  <a:pt x="722" y="349"/>
                </a:cubicBezTo>
                <a:cubicBezTo>
                  <a:pt x="727" y="380"/>
                  <a:pt x="738" y="404"/>
                  <a:pt x="757" y="427"/>
                </a:cubicBezTo>
                <a:cubicBezTo>
                  <a:pt x="764" y="435"/>
                  <a:pt x="765" y="448"/>
                  <a:pt x="774" y="453"/>
                </a:cubicBezTo>
                <a:cubicBezTo>
                  <a:pt x="787" y="460"/>
                  <a:pt x="802" y="460"/>
                  <a:pt x="817" y="461"/>
                </a:cubicBezTo>
                <a:cubicBezTo>
                  <a:pt x="869" y="465"/>
                  <a:pt x="920" y="467"/>
                  <a:pt x="972" y="470"/>
                </a:cubicBezTo>
                <a:cubicBezTo>
                  <a:pt x="992" y="467"/>
                  <a:pt x="1013" y="468"/>
                  <a:pt x="1032" y="461"/>
                </a:cubicBezTo>
                <a:cubicBezTo>
                  <a:pt x="1072" y="446"/>
                  <a:pt x="1093" y="412"/>
                  <a:pt x="1126" y="392"/>
                </a:cubicBezTo>
                <a:cubicBezTo>
                  <a:pt x="1185" y="356"/>
                  <a:pt x="1123" y="413"/>
                  <a:pt x="1169" y="367"/>
                </a:cubicBez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70" name="Text Box 56">
            <a:extLst>
              <a:ext uri="{FF2B5EF4-FFF2-40B4-BE49-F238E27FC236}">
                <a16:creationId xmlns:a16="http://schemas.microsoft.com/office/drawing/2014/main" id="{1F52EAC7-345B-4E13-A26C-0E2D7E3DE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4" y="5198365"/>
            <a:ext cx="8080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/>
              <a:t>meandr</a:t>
            </a:r>
          </a:p>
        </p:txBody>
      </p:sp>
      <p:sp>
        <p:nvSpPr>
          <p:cNvPr id="5171" name="Freeform 57">
            <a:extLst>
              <a:ext uri="{FF2B5EF4-FFF2-40B4-BE49-F238E27FC236}">
                <a16:creationId xmlns:a16="http://schemas.microsoft.com/office/drawing/2014/main" id="{0DADCF53-9C8E-4081-8148-F474B43112BE}"/>
              </a:ext>
            </a:extLst>
          </p:cNvPr>
          <p:cNvSpPr>
            <a:spLocks/>
          </p:cNvSpPr>
          <p:nvPr/>
        </p:nvSpPr>
        <p:spPr bwMode="auto">
          <a:xfrm>
            <a:off x="8904288" y="3758727"/>
            <a:ext cx="1024196" cy="356976"/>
          </a:xfrm>
          <a:custGeom>
            <a:avLst/>
            <a:gdLst>
              <a:gd name="T0" fmla="*/ 0 w 635"/>
              <a:gd name="T1" fmla="*/ 0 h 227"/>
              <a:gd name="T2" fmla="*/ 720725 w 635"/>
              <a:gd name="T3" fmla="*/ 71437 h 227"/>
              <a:gd name="T4" fmla="*/ 1008062 w 635"/>
              <a:gd name="T5" fmla="*/ 360362 h 22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35" h="227">
                <a:moveTo>
                  <a:pt x="0" y="0"/>
                </a:moveTo>
                <a:cubicBezTo>
                  <a:pt x="174" y="3"/>
                  <a:pt x="348" y="7"/>
                  <a:pt x="454" y="45"/>
                </a:cubicBezTo>
                <a:cubicBezTo>
                  <a:pt x="560" y="83"/>
                  <a:pt x="605" y="197"/>
                  <a:pt x="635" y="227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72" name="Text Box 58">
            <a:extLst>
              <a:ext uri="{FF2B5EF4-FFF2-40B4-BE49-F238E27FC236}">
                <a16:creationId xmlns:a16="http://schemas.microsoft.com/office/drawing/2014/main" id="{F5C80D73-7F59-49B4-8CE0-965B864A1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489" y="3542603"/>
            <a:ext cx="10096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/>
              <a:t>směr toku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:a16="http://schemas.microsoft.com/office/drawing/2014/main" id="{AA71E607-8082-4869-9101-904F5D3EF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7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ovéPole 3">
            <a:extLst>
              <a:ext uri="{FF2B5EF4-FFF2-40B4-BE49-F238E27FC236}">
                <a16:creationId xmlns:a16="http://schemas.microsoft.com/office/drawing/2014/main" id="{930F7603-E629-4324-980F-F5DD869EA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9464" y="4581525"/>
            <a:ext cx="2160587" cy="922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800"/>
              <a:t>A –	    část toku</a:t>
            </a:r>
          </a:p>
          <a:p>
            <a:pPr eaLnBrk="1" hangingPunct="1"/>
            <a:r>
              <a:rPr lang="cs-CZ" altLang="cs-CZ" sz="1800"/>
              <a:t>B –	    část toku</a:t>
            </a:r>
          </a:p>
          <a:p>
            <a:pPr eaLnBrk="1" hangingPunct="1"/>
            <a:r>
              <a:rPr lang="cs-CZ" altLang="cs-CZ" sz="1800"/>
              <a:t>C –	    část toku</a:t>
            </a:r>
            <a:endParaRPr lang="cs-CZ" altLang="cs-CZ"/>
          </a:p>
        </p:txBody>
      </p:sp>
      <p:sp>
        <p:nvSpPr>
          <p:cNvPr id="4100" name="Obdélník 4">
            <a:extLst>
              <a:ext uri="{FF2B5EF4-FFF2-40B4-BE49-F238E27FC236}">
                <a16:creationId xmlns:a16="http://schemas.microsoft.com/office/drawing/2014/main" id="{2E167C42-1F80-406C-805A-F5017BDAA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64" y="5845176"/>
            <a:ext cx="8942387" cy="9239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800">
                <a:solidFill>
                  <a:srgbClr val="000000"/>
                </a:solidFill>
              </a:rPr>
              <a:t>Doplňte části vodního toku vzniklé působením tekoucí vody: 1 – údolní niva, 2 – delta (ústí), </a:t>
            </a:r>
          </a:p>
          <a:p>
            <a:pPr eaLnBrk="1" hangingPunct="1"/>
            <a:r>
              <a:rPr lang="cs-CZ" altLang="cs-CZ" sz="1800">
                <a:solidFill>
                  <a:srgbClr val="000000"/>
                </a:solidFill>
              </a:rPr>
              <a:t>3 - říční meandry, 4 – slepé rameno, 5 – přítok, 6 – kaňon, 7 – jezero, 8 – ledovce, 9 – mokřady,</a:t>
            </a:r>
          </a:p>
          <a:p>
            <a:pPr eaLnBrk="1" hangingPunct="1"/>
            <a:r>
              <a:rPr lang="cs-CZ" altLang="cs-CZ" sz="1800">
                <a:solidFill>
                  <a:srgbClr val="000000"/>
                </a:solidFill>
              </a:rPr>
              <a:t>10 – pramen, 11 – vodopády, 12 – peřeje.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extLst>
              <a:ext uri="{FF2B5EF4-FFF2-40B4-BE49-F238E27FC236}">
                <a16:creationId xmlns:a16="http://schemas.microsoft.com/office/drawing/2014/main" id="{E43EECFC-10DA-4728-B0B6-EFA1833A5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7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ovéPole 3">
            <a:extLst>
              <a:ext uri="{FF2B5EF4-FFF2-40B4-BE49-F238E27FC236}">
                <a16:creationId xmlns:a16="http://schemas.microsoft.com/office/drawing/2014/main" id="{2E4CEAB9-71D0-4747-A756-BDBB476C2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9464" y="4581525"/>
            <a:ext cx="2160587" cy="922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800"/>
              <a:t>A – dolní část toku</a:t>
            </a:r>
          </a:p>
          <a:p>
            <a:pPr eaLnBrk="1" hangingPunct="1"/>
            <a:r>
              <a:rPr lang="cs-CZ" altLang="cs-CZ" sz="1800"/>
              <a:t>B – střední část toku</a:t>
            </a:r>
          </a:p>
          <a:p>
            <a:pPr eaLnBrk="1" hangingPunct="1"/>
            <a:r>
              <a:rPr lang="cs-CZ" altLang="cs-CZ" sz="1800"/>
              <a:t>C – horní část toku</a:t>
            </a:r>
            <a:endParaRPr lang="cs-CZ" altLang="cs-CZ"/>
          </a:p>
        </p:txBody>
      </p:sp>
      <p:sp>
        <p:nvSpPr>
          <p:cNvPr id="5124" name="Obdélník 4">
            <a:extLst>
              <a:ext uri="{FF2B5EF4-FFF2-40B4-BE49-F238E27FC236}">
                <a16:creationId xmlns:a16="http://schemas.microsoft.com/office/drawing/2014/main" id="{D5393E05-5322-445C-B3FA-57D618665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64" y="5845176"/>
            <a:ext cx="8942387" cy="9239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800">
                <a:solidFill>
                  <a:srgbClr val="000000"/>
                </a:solidFill>
              </a:rPr>
              <a:t>Doplňte části vodního toku vzniklé působením tekoucí vody: 1 – údolní niva, 2 – delta (ústí), </a:t>
            </a:r>
          </a:p>
          <a:p>
            <a:pPr eaLnBrk="1" hangingPunct="1"/>
            <a:r>
              <a:rPr lang="cs-CZ" altLang="cs-CZ" sz="1800">
                <a:solidFill>
                  <a:srgbClr val="000000"/>
                </a:solidFill>
              </a:rPr>
              <a:t>3 - říční meandry, 4 – slepé rameno, 5 – přítok, 6 – kaňon, 7 – jezero, 8 – ledovce, 9 – mokřady,</a:t>
            </a:r>
          </a:p>
          <a:p>
            <a:pPr eaLnBrk="1" hangingPunct="1"/>
            <a:r>
              <a:rPr lang="cs-CZ" altLang="cs-CZ" sz="1800">
                <a:solidFill>
                  <a:srgbClr val="000000"/>
                </a:solidFill>
              </a:rPr>
              <a:t>10 – pramen, 11 – vodopády, 12 – peřeje.</a:t>
            </a:r>
          </a:p>
        </p:txBody>
      </p:sp>
      <p:sp>
        <p:nvSpPr>
          <p:cNvPr id="5125" name="TextovéPole 1">
            <a:extLst>
              <a:ext uri="{FF2B5EF4-FFF2-40B4-BE49-F238E27FC236}">
                <a16:creationId xmlns:a16="http://schemas.microsoft.com/office/drawing/2014/main" id="{A9C85241-AB52-4EFE-A6FF-5E35814E0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475" y="4743451"/>
            <a:ext cx="2873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/>
              <a:t>1</a:t>
            </a:r>
          </a:p>
        </p:txBody>
      </p:sp>
      <p:sp>
        <p:nvSpPr>
          <p:cNvPr id="5126" name="TextovéPole 5">
            <a:extLst>
              <a:ext uri="{FF2B5EF4-FFF2-40B4-BE49-F238E27FC236}">
                <a16:creationId xmlns:a16="http://schemas.microsoft.com/office/drawing/2014/main" id="{B4E2E09D-34F7-4259-BE65-8F081CD0E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5335589"/>
            <a:ext cx="287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/>
              <a:t>2</a:t>
            </a:r>
          </a:p>
        </p:txBody>
      </p:sp>
      <p:sp>
        <p:nvSpPr>
          <p:cNvPr id="5127" name="TextovéPole 6">
            <a:extLst>
              <a:ext uri="{FF2B5EF4-FFF2-40B4-BE49-F238E27FC236}">
                <a16:creationId xmlns:a16="http://schemas.microsoft.com/office/drawing/2014/main" id="{FBF622BA-CE46-4ACA-A03A-561CB2378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4" y="4581525"/>
            <a:ext cx="2873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/>
              <a:t>4</a:t>
            </a:r>
          </a:p>
        </p:txBody>
      </p:sp>
      <p:sp>
        <p:nvSpPr>
          <p:cNvPr id="5128" name="TextovéPole 7">
            <a:extLst>
              <a:ext uri="{FF2B5EF4-FFF2-40B4-BE49-F238E27FC236}">
                <a16:creationId xmlns:a16="http://schemas.microsoft.com/office/drawing/2014/main" id="{FD52ACEE-DF15-49B4-887A-99553F85E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314" y="3716339"/>
            <a:ext cx="2873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/>
              <a:t>3</a:t>
            </a:r>
          </a:p>
        </p:txBody>
      </p:sp>
      <p:sp>
        <p:nvSpPr>
          <p:cNvPr id="5129" name="TextovéPole 8">
            <a:extLst>
              <a:ext uri="{FF2B5EF4-FFF2-40B4-BE49-F238E27FC236}">
                <a16:creationId xmlns:a16="http://schemas.microsoft.com/office/drawing/2014/main" id="{E4E852B2-B68A-4FAE-A6BD-EBBA89A64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0" y="2997200"/>
            <a:ext cx="287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/>
              <a:t>6</a:t>
            </a:r>
          </a:p>
        </p:txBody>
      </p:sp>
      <p:sp>
        <p:nvSpPr>
          <p:cNvPr id="5130" name="TextovéPole 9">
            <a:extLst>
              <a:ext uri="{FF2B5EF4-FFF2-40B4-BE49-F238E27FC236}">
                <a16:creationId xmlns:a16="http://schemas.microsoft.com/office/drawing/2014/main" id="{97D8D0E0-B041-4217-B650-9B3282CB5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75" y="2827339"/>
            <a:ext cx="287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/>
              <a:t>5</a:t>
            </a:r>
          </a:p>
        </p:txBody>
      </p:sp>
      <p:sp>
        <p:nvSpPr>
          <p:cNvPr id="5131" name="TextovéPole 10">
            <a:extLst>
              <a:ext uri="{FF2B5EF4-FFF2-40B4-BE49-F238E27FC236}">
                <a16:creationId xmlns:a16="http://schemas.microsoft.com/office/drawing/2014/main" id="{C76578E5-919E-4E9F-A31A-7C8E605C8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3713" y="2349500"/>
            <a:ext cx="285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/>
              <a:t>9</a:t>
            </a:r>
          </a:p>
        </p:txBody>
      </p:sp>
      <p:sp>
        <p:nvSpPr>
          <p:cNvPr id="5132" name="TextovéPole 11">
            <a:extLst>
              <a:ext uri="{FF2B5EF4-FFF2-40B4-BE49-F238E27FC236}">
                <a16:creationId xmlns:a16="http://schemas.microsoft.com/office/drawing/2014/main" id="{B663EB7E-0534-4A6B-8D22-3859C8B9B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914" y="1628775"/>
            <a:ext cx="2873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/>
              <a:t>7</a:t>
            </a:r>
          </a:p>
        </p:txBody>
      </p:sp>
      <p:sp>
        <p:nvSpPr>
          <p:cNvPr id="5133" name="TextovéPole 12">
            <a:extLst>
              <a:ext uri="{FF2B5EF4-FFF2-40B4-BE49-F238E27FC236}">
                <a16:creationId xmlns:a16="http://schemas.microsoft.com/office/drawing/2014/main" id="{5E310835-DD19-4341-A397-80726BF0E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9" y="188914"/>
            <a:ext cx="287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/>
              <a:t>8</a:t>
            </a:r>
          </a:p>
        </p:txBody>
      </p:sp>
      <p:sp>
        <p:nvSpPr>
          <p:cNvPr id="5134" name="TextovéPole 13">
            <a:extLst>
              <a:ext uri="{FF2B5EF4-FFF2-40B4-BE49-F238E27FC236}">
                <a16:creationId xmlns:a16="http://schemas.microsoft.com/office/drawing/2014/main" id="{B99FABA5-C76C-4EBC-99FB-1C3CF73D6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4389" y="620714"/>
            <a:ext cx="3889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/>
              <a:t>10</a:t>
            </a:r>
          </a:p>
        </p:txBody>
      </p:sp>
      <p:sp>
        <p:nvSpPr>
          <p:cNvPr id="5135" name="TextovéPole 14">
            <a:extLst>
              <a:ext uri="{FF2B5EF4-FFF2-40B4-BE49-F238E27FC236}">
                <a16:creationId xmlns:a16="http://schemas.microsoft.com/office/drawing/2014/main" id="{098A8F19-F407-40F2-91C0-DFBE4756F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9" y="2657475"/>
            <a:ext cx="382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/>
              <a:t>11</a:t>
            </a:r>
          </a:p>
        </p:txBody>
      </p:sp>
      <p:sp>
        <p:nvSpPr>
          <p:cNvPr id="5136" name="TextovéPole 15">
            <a:extLst>
              <a:ext uri="{FF2B5EF4-FFF2-40B4-BE49-F238E27FC236}">
                <a16:creationId xmlns:a16="http://schemas.microsoft.com/office/drawing/2014/main" id="{1AFCD4EE-C9FA-4309-A07B-CB197E05F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3322639"/>
            <a:ext cx="3889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/>
              <a:t>12</a:t>
            </a:r>
          </a:p>
        </p:txBody>
      </p:sp>
      <p:sp>
        <p:nvSpPr>
          <p:cNvPr id="5137" name="TextovéPole 2">
            <a:extLst>
              <a:ext uri="{FF2B5EF4-FFF2-40B4-BE49-F238E27FC236}">
                <a16:creationId xmlns:a16="http://schemas.microsoft.com/office/drawing/2014/main" id="{F1B8F7EA-D815-4730-81F4-2FCC4D54F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151" y="127001"/>
            <a:ext cx="1262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/>
              <a:t>ŘEŠENÍ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8C0DD9-566F-4883-9D0C-B22214212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248291" cy="25381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6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Hlavní </a:t>
            </a:r>
            <a:br>
              <a:rPr lang="cs-CZ" sz="36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cs-CZ" sz="36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toky ČR</a:t>
            </a:r>
            <a:br>
              <a:rPr lang="cs-CZ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cs-CZ" sz="2800" b="1" dirty="0" err="1"/>
              <a:t>ČR</a:t>
            </a:r>
            <a:r>
              <a:rPr lang="cs-CZ" sz="2800" b="1" dirty="0"/>
              <a:t> pomyslná střecha Evropy.</a:t>
            </a:r>
            <a:endParaRPr lang="cs-CZ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150" name="Picture 6" descr="Obsah obrázku mapa&#10;&#10;Popis byl vytvořen automaticky">
            <a:extLst>
              <a:ext uri="{FF2B5EF4-FFF2-40B4-BE49-F238E27FC236}">
                <a16:creationId xmlns:a16="http://schemas.microsoft.com/office/drawing/2014/main" id="{ADE3E25E-8C8B-4CC4-A96A-87B1566D58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5" b="8727"/>
          <a:stretch/>
        </p:blipFill>
        <p:spPr bwMode="auto">
          <a:xfrm>
            <a:off x="-1" y="2810463"/>
            <a:ext cx="6591299" cy="404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rálický Sněžník z jihu, květen 2008">
            <a:extLst>
              <a:ext uri="{FF2B5EF4-FFF2-40B4-BE49-F238E27FC236}">
                <a16:creationId xmlns:a16="http://schemas.microsoft.com/office/drawing/2014/main" id="{CE4A5C53-29B6-4523-9CF9-718AA9A4C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4" b="-1"/>
          <a:stretch/>
        </p:blipFill>
        <p:spPr bwMode="auto">
          <a:xfrm>
            <a:off x="6591299" y="1"/>
            <a:ext cx="56007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BA7F575-D644-4F54-9139-678FD302D865}"/>
              </a:ext>
            </a:extLst>
          </p:cNvPr>
          <p:cNvSpPr txBox="1"/>
          <p:nvPr/>
        </p:nvSpPr>
        <p:spPr>
          <a:xfrm>
            <a:off x="6591298" y="4919007"/>
            <a:ext cx="3514634" cy="1938992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Hora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Králický Sněžník (1423 m), z jehož svahů voda stéká do tří různých moří. Setkávají se tu úmoří Severního, Baltského </a:t>
            </a:r>
            <a:b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Černého moře.</a:t>
            </a:r>
            <a:endParaRPr lang="cs-CZ" sz="20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7005C8-1385-448E-89EA-AE6658B149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705492" y="103188"/>
            <a:ext cx="3704738" cy="31566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b="1" dirty="0"/>
              <a:t>3 úmoří:</a:t>
            </a:r>
            <a:r>
              <a:rPr lang="cs-CZ" sz="2400" dirty="0"/>
              <a:t> </a:t>
            </a:r>
            <a:r>
              <a:rPr lang="cs-CZ" sz="2400" dirty="0">
                <a:hlinkClick r:id="rId4"/>
              </a:rPr>
              <a:t>Severní moře</a:t>
            </a:r>
            <a:r>
              <a:rPr lang="cs-CZ" sz="2400" dirty="0"/>
              <a:t> (Labe, Vltava), </a:t>
            </a:r>
            <a:r>
              <a:rPr lang="cs-CZ" sz="2400" dirty="0">
                <a:hlinkClick r:id="rId5"/>
              </a:rPr>
              <a:t>Černé moře</a:t>
            </a:r>
            <a:r>
              <a:rPr lang="cs-CZ" sz="2400" dirty="0"/>
              <a:t> (Dunaj, Morava), </a:t>
            </a:r>
            <a:r>
              <a:rPr lang="cs-CZ" sz="2400" dirty="0">
                <a:hlinkClick r:id="rId6"/>
              </a:rPr>
              <a:t>Baltské moře</a:t>
            </a:r>
            <a:r>
              <a:rPr lang="cs-CZ" sz="2400" dirty="0"/>
              <a:t> (Odra);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/>
              <a:t>3 povodí: </a:t>
            </a:r>
            <a:r>
              <a:rPr lang="cs-CZ" sz="2400" dirty="0"/>
              <a:t>Labe, Dunaje /Moravy/ a Odry;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Nejvýznamnější řeky </a:t>
            </a:r>
            <a:r>
              <a:rPr lang="cs-CZ" sz="2400" b="1" dirty="0"/>
              <a:t>Labe, Vltava, Morava a Odra;</a:t>
            </a: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BA2C5189-B5EB-40D6-B932-3C8F2C6DA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618" y="1242385"/>
            <a:ext cx="2275382" cy="341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105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Ekologické centrum Kralupy nad Vltavou">
            <a:extLst>
              <a:ext uri="{FF2B5EF4-FFF2-40B4-BE49-F238E27FC236}">
                <a16:creationId xmlns:a16="http://schemas.microsoft.com/office/drawing/2014/main" id="{CA57DA79-A0A7-41D4-86E1-E7B8577EE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7" r="-1" b="-1"/>
          <a:stretch/>
        </p:blipFill>
        <p:spPr bwMode="auto">
          <a:xfrm>
            <a:off x="7299297" y="-18"/>
            <a:ext cx="4892703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ovodí Vltavy - Stavy a průtoky 5.1">
            <a:extLst>
              <a:ext uri="{FF2B5EF4-FFF2-40B4-BE49-F238E27FC236}">
                <a16:creationId xmlns:a16="http://schemas.microsoft.com/office/drawing/2014/main" id="{65EDC851-8028-486D-9BCE-DE59C470F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6" r="27859"/>
          <a:stretch/>
        </p:blipFill>
        <p:spPr bwMode="auto"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DC9CD9A-A007-4A1C-A3E8-F4F8B6120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439048"/>
            <a:ext cx="2804504" cy="9856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6000" b="1" kern="1200" dirty="0">
                <a:solidFill>
                  <a:schemeClr val="tx1"/>
                </a:solidFill>
                <a:latin typeface="Adobe Garamond Pro Bold" panose="02020702060506020403" pitchFamily="18" charset="-18"/>
              </a:rPr>
              <a:t>Vltava</a:t>
            </a:r>
            <a:endParaRPr lang="cs-CZ" sz="3600" b="1" kern="1200" dirty="0">
              <a:solidFill>
                <a:schemeClr val="tx1"/>
              </a:solidFill>
              <a:latin typeface="Adobe Garamond Pro Bold" panose="02020702060506020403" pitchFamily="18" charset="-18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CE250F-8978-4341-B6C0-DC4BBBC5483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48055" y="1320958"/>
            <a:ext cx="3454642" cy="5211818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cs-CZ" b="1" dirty="0"/>
              <a:t>Nejdelší řeka </a:t>
            </a:r>
            <a:br>
              <a:rPr lang="cs-CZ" dirty="0"/>
            </a:br>
            <a:r>
              <a:rPr lang="cs-CZ" dirty="0"/>
              <a:t>na území Česka;</a:t>
            </a:r>
          </a:p>
          <a:p>
            <a:r>
              <a:rPr lang="cs-CZ" b="1" dirty="0"/>
              <a:t>Pramení na Šumavě </a:t>
            </a:r>
            <a:r>
              <a:rPr lang="cs-CZ" dirty="0"/>
              <a:t>jako soutok Teplé a Studené Vltavy;</a:t>
            </a:r>
          </a:p>
          <a:p>
            <a:r>
              <a:rPr lang="cs-CZ" b="1" dirty="0"/>
              <a:t>U Mělníka se vlévá </a:t>
            </a:r>
            <a:br>
              <a:rPr lang="cs-CZ" b="1" dirty="0"/>
            </a:br>
            <a:r>
              <a:rPr lang="cs-CZ" b="1" dirty="0"/>
              <a:t>do Labe</a:t>
            </a:r>
            <a:r>
              <a:rPr lang="cs-CZ" dirty="0"/>
              <a:t>;</a:t>
            </a:r>
          </a:p>
          <a:p>
            <a:r>
              <a:rPr lang="cs-CZ" dirty="0"/>
              <a:t>Soustava přehrad </a:t>
            </a:r>
            <a:br>
              <a:rPr lang="cs-CZ" dirty="0"/>
            </a:br>
            <a:r>
              <a:rPr lang="cs-CZ" b="1" dirty="0"/>
              <a:t>tzv. Vltavská kaskáda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bránící povodním, </a:t>
            </a:r>
            <a:br>
              <a:rPr lang="cs-CZ" dirty="0"/>
            </a:br>
            <a:r>
              <a:rPr lang="cs-CZ" dirty="0"/>
              <a:t>zlepšující splavnost, </a:t>
            </a:r>
            <a:br>
              <a:rPr lang="cs-CZ" dirty="0"/>
            </a:br>
            <a:r>
              <a:rPr lang="cs-CZ" dirty="0"/>
              <a:t>ekologie, turistika </a:t>
            </a:r>
            <a:br>
              <a:rPr lang="cs-CZ" dirty="0"/>
            </a:br>
            <a:r>
              <a:rPr lang="cs-CZ" dirty="0"/>
              <a:t>a výroba elektřiny.</a:t>
            </a:r>
          </a:p>
        </p:txBody>
      </p:sp>
    </p:spTree>
    <p:extLst>
      <p:ext uri="{BB962C8B-B14F-4D97-AF65-F5344CB8AC3E}">
        <p14:creationId xmlns:p14="http://schemas.microsoft.com/office/powerpoint/2010/main" val="3738438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4DD1C30D-31F8-49B8-9E0F-F0AA08FD11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21821" y="3812954"/>
            <a:ext cx="6465287" cy="1516014"/>
          </a:xfrm>
        </p:spPr>
        <p:txBody>
          <a:bodyPr>
            <a:normAutofit/>
          </a:bodyPr>
          <a:lstStyle/>
          <a:p>
            <a:pPr algn="l" eaLnBrk="1" hangingPunct="1"/>
            <a:r>
              <a:rPr lang="cs-CZ" altLang="cs-CZ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Působení tekoucí vody</a:t>
            </a:r>
          </a:p>
        </p:txBody>
      </p:sp>
      <p:pic>
        <p:nvPicPr>
          <p:cNvPr id="2053" name="Picture 15">
            <a:hlinkClick r:id="rId2" action="ppaction://hlinksldjump"/>
            <a:extLst>
              <a:ext uri="{FF2B5EF4-FFF2-40B4-BE49-F238E27FC236}">
                <a16:creationId xmlns:a16="http://schemas.microsoft.com/office/drawing/2014/main" id="{D6CD3748-0E43-4D35-80F7-F9E927697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2" b="2"/>
          <a:stretch/>
        </p:blipFill>
        <p:spPr bwMode="auto">
          <a:xfrm>
            <a:off x="317635" y="321733"/>
            <a:ext cx="4151681" cy="302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13" descr="Punkva">
            <a:hlinkClick r:id="rId2" action="ppaction://hlinksldjump"/>
            <a:extLst>
              <a:ext uri="{FF2B5EF4-FFF2-40B4-BE49-F238E27FC236}">
                <a16:creationId xmlns:a16="http://schemas.microsoft.com/office/drawing/2014/main" id="{215345FD-E12E-4C6E-A2E0-D7A02AEB5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505"/>
          <a:stretch/>
        </p:blipFill>
        <p:spPr bwMode="auto">
          <a:xfrm>
            <a:off x="4638955" y="321733"/>
            <a:ext cx="3539976" cy="29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7">
            <a:hlinkClick r:id="rId2" action="ppaction://hlinksldjump"/>
            <a:extLst>
              <a:ext uri="{FF2B5EF4-FFF2-40B4-BE49-F238E27FC236}">
                <a16:creationId xmlns:a16="http://schemas.microsoft.com/office/drawing/2014/main" id="{FB36CCFD-8B0B-4582-866B-CF8AF9941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1" r="-3" b="5543"/>
          <a:stretch/>
        </p:blipFill>
        <p:spPr bwMode="auto">
          <a:xfrm>
            <a:off x="8348570" y="321734"/>
            <a:ext cx="3535590" cy="29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7" descr="usa7_4">
            <a:hlinkClick r:id="rId2" action="ppaction://hlinksldjump"/>
            <a:extLst>
              <a:ext uri="{FF2B5EF4-FFF2-40B4-BE49-F238E27FC236}">
                <a16:creationId xmlns:a16="http://schemas.microsoft.com/office/drawing/2014/main" id="{DB45F2DE-A5AE-43C2-BB27-11A4BF961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3" b="-2"/>
          <a:stretch/>
        </p:blipFill>
        <p:spPr bwMode="auto">
          <a:xfrm>
            <a:off x="317635" y="3509433"/>
            <a:ext cx="4160452" cy="30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68402424-31D6-4DBA-AECA-6A43F2CD0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55906" y="1219200"/>
            <a:ext cx="9144000" cy="326716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cs-CZ" altLang="cs-CZ" sz="2200" dirty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Velikost vodní eroze závisí na množství vody, spádu vodního</a:t>
            </a:r>
            <a:r>
              <a:rPr lang="ru-RU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</a:rPr>
              <a:t>toku</a:t>
            </a:r>
            <a:r>
              <a:rPr lang="ru-RU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</a:rPr>
              <a:t>a odolnosti hornin. Tekoucí voda odnáší zvětraliny, rozrušuje</a:t>
            </a:r>
            <a:r>
              <a:rPr lang="ru-RU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</a:rPr>
              <a:t>horniny a vymílá koryto ve tvaru </a:t>
            </a:r>
            <a:r>
              <a:rPr lang="ru-RU" altLang="cs-CZ" sz="2400" b="1" dirty="0">
                <a:latin typeface="Arial" panose="020B0604020202020204" pitchFamily="34" charset="0"/>
              </a:rPr>
              <a:t>«</a:t>
            </a:r>
            <a:r>
              <a:rPr lang="cs-CZ" altLang="cs-CZ" sz="2400" b="1" dirty="0">
                <a:latin typeface="Arial" panose="020B0604020202020204" pitchFamily="34" charset="0"/>
              </a:rPr>
              <a:t>V</a:t>
            </a:r>
            <a:r>
              <a:rPr lang="ru-RU" altLang="cs-CZ" sz="2400" b="1" dirty="0">
                <a:latin typeface="Arial" panose="020B0604020202020204" pitchFamily="34" charset="0"/>
              </a:rPr>
              <a:t>»</a:t>
            </a:r>
            <a:r>
              <a:rPr lang="cs-CZ" altLang="cs-CZ" sz="2400" b="1" dirty="0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u="sng" dirty="0">
                <a:latin typeface="Arial" panose="020B0604020202020204" pitchFamily="34" charset="0"/>
              </a:rPr>
              <a:t>Činnost řek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i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 dirty="0">
                <a:latin typeface="Arial" panose="020B0604020202020204" pitchFamily="34" charset="0"/>
              </a:rPr>
              <a:t>	   Horní tok		  </a:t>
            </a:r>
            <a:r>
              <a:rPr lang="ru-RU" altLang="cs-CZ" sz="2400" i="1" dirty="0">
                <a:latin typeface="Arial" panose="020B0604020202020204" pitchFamily="34" charset="0"/>
              </a:rPr>
              <a:t>          </a:t>
            </a:r>
            <a:r>
              <a:rPr lang="cs-CZ" altLang="cs-CZ" sz="2400" i="1" dirty="0">
                <a:latin typeface="Arial" panose="020B0604020202020204" pitchFamily="34" charset="0"/>
              </a:rPr>
              <a:t>Střední tok		    </a:t>
            </a:r>
            <a:r>
              <a:rPr lang="ru-RU" altLang="cs-CZ" sz="2400" i="1" dirty="0">
                <a:latin typeface="Arial" panose="020B0604020202020204" pitchFamily="34" charset="0"/>
              </a:rPr>
              <a:t> </a:t>
            </a:r>
            <a:r>
              <a:rPr lang="cs-CZ" altLang="cs-CZ" sz="2400" i="1" dirty="0">
                <a:latin typeface="Arial" panose="020B0604020202020204" pitchFamily="34" charset="0"/>
              </a:rPr>
              <a:t>Dolní tok</a:t>
            </a:r>
          </a:p>
        </p:txBody>
      </p:sp>
      <p:sp>
        <p:nvSpPr>
          <p:cNvPr id="6147" name="Line 13">
            <a:extLst>
              <a:ext uri="{FF2B5EF4-FFF2-40B4-BE49-F238E27FC236}">
                <a16:creationId xmlns:a16="http://schemas.microsoft.com/office/drawing/2014/main" id="{51FA38C2-E0D6-4643-8EA5-C28861B0659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4038600"/>
            <a:ext cx="6858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8" name="Line 14">
            <a:extLst>
              <a:ext uri="{FF2B5EF4-FFF2-40B4-BE49-F238E27FC236}">
                <a16:creationId xmlns:a16="http://schemas.microsoft.com/office/drawing/2014/main" id="{8FD8DA30-DEE1-41D0-874F-134198595D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4038600"/>
            <a:ext cx="8382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9" name="Line 15">
            <a:extLst>
              <a:ext uri="{FF2B5EF4-FFF2-40B4-BE49-F238E27FC236}">
                <a16:creationId xmlns:a16="http://schemas.microsoft.com/office/drawing/2014/main" id="{C7BB270C-A39A-4946-B42E-91CEAAD6B29E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3962400"/>
            <a:ext cx="381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0" name="Line 16">
            <a:extLst>
              <a:ext uri="{FF2B5EF4-FFF2-40B4-BE49-F238E27FC236}">
                <a16:creationId xmlns:a16="http://schemas.microsoft.com/office/drawing/2014/main" id="{D615BD04-B4F7-47BE-9097-365AD23A48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4800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1" name="Line 17">
            <a:extLst>
              <a:ext uri="{FF2B5EF4-FFF2-40B4-BE49-F238E27FC236}">
                <a16:creationId xmlns:a16="http://schemas.microsoft.com/office/drawing/2014/main" id="{610ED9C7-DC7A-4A30-8A88-1ECB61A974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48006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2" name="Line 18">
            <a:extLst>
              <a:ext uri="{FF2B5EF4-FFF2-40B4-BE49-F238E27FC236}">
                <a16:creationId xmlns:a16="http://schemas.microsoft.com/office/drawing/2014/main" id="{588992B7-7314-45E9-9149-CF1495C469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72200" y="48006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3" name="Line 19">
            <a:extLst>
              <a:ext uri="{FF2B5EF4-FFF2-40B4-BE49-F238E27FC236}">
                <a16:creationId xmlns:a16="http://schemas.microsoft.com/office/drawing/2014/main" id="{2C8E60EE-0962-4A33-BA14-4708AC2D6C24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4800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4" name="Line 20">
            <a:extLst>
              <a:ext uri="{FF2B5EF4-FFF2-40B4-BE49-F238E27FC236}">
                <a16:creationId xmlns:a16="http://schemas.microsoft.com/office/drawing/2014/main" id="{C9FCFB0E-44CB-4ED5-8BB5-E18F3C2649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05600" y="3886200"/>
            <a:ext cx="304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5" name="Line 21">
            <a:extLst>
              <a:ext uri="{FF2B5EF4-FFF2-40B4-BE49-F238E27FC236}">
                <a16:creationId xmlns:a16="http://schemas.microsoft.com/office/drawing/2014/main" id="{8EB6A8DF-A378-4092-8741-DD20F7EF3EF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4191000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6" name="Line 22">
            <a:extLst>
              <a:ext uri="{FF2B5EF4-FFF2-40B4-BE49-F238E27FC236}">
                <a16:creationId xmlns:a16="http://schemas.microsoft.com/office/drawing/2014/main" id="{0B80B40E-956D-443A-AE7C-0E50D769BA6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46482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7" name="Line 23">
            <a:extLst>
              <a:ext uri="{FF2B5EF4-FFF2-40B4-BE49-F238E27FC236}">
                <a16:creationId xmlns:a16="http://schemas.microsoft.com/office/drawing/2014/main" id="{9C684E67-D8AF-438C-B6C4-118B6519376A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600" y="46482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8" name="Line 24">
            <a:extLst>
              <a:ext uri="{FF2B5EF4-FFF2-40B4-BE49-F238E27FC236}">
                <a16:creationId xmlns:a16="http://schemas.microsoft.com/office/drawing/2014/main" id="{6A1F8C95-997D-47ED-AC8D-D946139358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91600" y="4648200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9" name="Line 25">
            <a:extLst>
              <a:ext uri="{FF2B5EF4-FFF2-40B4-BE49-F238E27FC236}">
                <a16:creationId xmlns:a16="http://schemas.microsoft.com/office/drawing/2014/main" id="{5118112C-4717-45FD-8ACD-581CF61AE06B}"/>
              </a:ext>
            </a:extLst>
          </p:cNvPr>
          <p:cNvSpPr>
            <a:spLocks noChangeShapeType="1"/>
          </p:cNvSpPr>
          <p:nvPr/>
        </p:nvSpPr>
        <p:spPr bwMode="auto">
          <a:xfrm>
            <a:off x="9448800" y="46482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0" name="Line 26">
            <a:extLst>
              <a:ext uri="{FF2B5EF4-FFF2-40B4-BE49-F238E27FC236}">
                <a16:creationId xmlns:a16="http://schemas.microsoft.com/office/drawing/2014/main" id="{B1D568BE-9FB5-4C5B-AE49-504D7E4780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34600" y="42672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1" name="Line 27">
            <a:extLst>
              <a:ext uri="{FF2B5EF4-FFF2-40B4-BE49-F238E27FC236}">
                <a16:creationId xmlns:a16="http://schemas.microsoft.com/office/drawing/2014/main" id="{C6B14AB8-948C-436B-A5C4-056F68A0264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4953000"/>
            <a:ext cx="533400" cy="0"/>
          </a:xfrm>
          <a:prstGeom prst="line">
            <a:avLst/>
          </a:prstGeom>
          <a:noFill/>
          <a:ln w="635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2" name="Line 28">
            <a:extLst>
              <a:ext uri="{FF2B5EF4-FFF2-40B4-BE49-F238E27FC236}">
                <a16:creationId xmlns:a16="http://schemas.microsoft.com/office/drawing/2014/main" id="{752805FC-5457-4432-B498-C26A9F934F1E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175" y="4724400"/>
            <a:ext cx="1143000" cy="0"/>
          </a:xfrm>
          <a:prstGeom prst="line">
            <a:avLst/>
          </a:prstGeom>
          <a:noFill/>
          <a:ln w="635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3" name="Line 29">
            <a:extLst>
              <a:ext uri="{FF2B5EF4-FFF2-40B4-BE49-F238E27FC236}">
                <a16:creationId xmlns:a16="http://schemas.microsoft.com/office/drawing/2014/main" id="{45FB9A9C-942F-4340-909E-716808D40AA5}"/>
              </a:ext>
            </a:extLst>
          </p:cNvPr>
          <p:cNvSpPr>
            <a:spLocks noChangeShapeType="1"/>
          </p:cNvSpPr>
          <p:nvPr/>
        </p:nvSpPr>
        <p:spPr bwMode="auto">
          <a:xfrm>
            <a:off x="7896226" y="4581525"/>
            <a:ext cx="2303463" cy="0"/>
          </a:xfrm>
          <a:prstGeom prst="line">
            <a:avLst/>
          </a:prstGeom>
          <a:noFill/>
          <a:ln w="635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4" name="Text Box 30">
            <a:extLst>
              <a:ext uri="{FF2B5EF4-FFF2-40B4-BE49-F238E27FC236}">
                <a16:creationId xmlns:a16="http://schemas.microsoft.com/office/drawing/2014/main" id="{41C5EB07-B7D4-4FA1-B334-3D3C3AFFF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812" y="5604301"/>
            <a:ext cx="22685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dirty="0"/>
              <a:t>Silná hloubková </a:t>
            </a:r>
          </a:p>
          <a:p>
            <a:pPr eaLnBrk="1" hangingPunct="1"/>
            <a:r>
              <a:rPr lang="cs-CZ" altLang="cs-CZ" dirty="0"/>
              <a:t>eroze, transport</a:t>
            </a:r>
          </a:p>
        </p:txBody>
      </p:sp>
      <p:sp>
        <p:nvSpPr>
          <p:cNvPr id="6165" name="Text Box 31">
            <a:extLst>
              <a:ext uri="{FF2B5EF4-FFF2-40B4-BE49-F238E27FC236}">
                <a16:creationId xmlns:a16="http://schemas.microsoft.com/office/drawing/2014/main" id="{3480A9BE-0351-411F-8E76-434E93329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9695" y="5114835"/>
            <a:ext cx="261642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dirty="0"/>
              <a:t>Transport částic,</a:t>
            </a:r>
          </a:p>
          <a:p>
            <a:pPr eaLnBrk="1" hangingPunct="1"/>
            <a:r>
              <a:rPr lang="cs-CZ" altLang="cs-CZ" dirty="0"/>
              <a:t>sedimentace, boční </a:t>
            </a:r>
          </a:p>
          <a:p>
            <a:pPr eaLnBrk="1" hangingPunct="1"/>
            <a:r>
              <a:rPr lang="cs-CZ" altLang="cs-CZ" dirty="0"/>
              <a:t>eroze, meandry</a:t>
            </a:r>
          </a:p>
        </p:txBody>
      </p:sp>
      <p:sp>
        <p:nvSpPr>
          <p:cNvPr id="6166" name="Text Box 33">
            <a:extLst>
              <a:ext uri="{FF2B5EF4-FFF2-40B4-BE49-F238E27FC236}">
                <a16:creationId xmlns:a16="http://schemas.microsoft.com/office/drawing/2014/main" id="{67BBEA71-028D-4ADD-B749-71FFF3D8C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3535" y="5035977"/>
            <a:ext cx="30668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dirty="0"/>
              <a:t>Sedimentace materiálu,</a:t>
            </a:r>
          </a:p>
          <a:p>
            <a:pPr eaLnBrk="1" hangingPunct="1"/>
            <a:r>
              <a:rPr lang="cs-CZ" altLang="cs-CZ" dirty="0"/>
              <a:t>Meandry, nivy, delty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6773083-2837-4C6D-B0E1-5872688DEB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9900" y="317386"/>
            <a:ext cx="8550967" cy="1200329"/>
          </a:xfrm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cs-CZ" alt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Tvary vzniklé působením vody</a:t>
            </a:r>
            <a:r>
              <a:rPr lang="ru-RU" alt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cs-CZ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Eroze a Sedimentace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5E71886C-006E-4E4F-848D-C8A6E7EDD1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0256" y="0"/>
            <a:ext cx="3204221" cy="6858000"/>
          </a:xfrm>
          <a:solidFill>
            <a:schemeClr val="bg2"/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cs-CZ" altLang="cs-CZ" sz="3000" b="1" i="1" dirty="0"/>
          </a:p>
          <a:p>
            <a:pPr eaLnBrk="1" hangingPunct="1">
              <a:lnSpc>
                <a:spcPct val="90000"/>
              </a:lnSpc>
            </a:pPr>
            <a:endParaRPr lang="cs-CZ" altLang="cs-CZ" sz="3000" b="1" i="1" dirty="0"/>
          </a:p>
          <a:p>
            <a:pPr marL="324000" indent="0" eaLnBrk="1" hangingPunct="1">
              <a:lnSpc>
                <a:spcPct val="90000"/>
              </a:lnSpc>
              <a:buNone/>
            </a:pPr>
            <a:r>
              <a:rPr lang="cs-CZ" altLang="cs-CZ" sz="3600" b="1" i="1" dirty="0"/>
              <a:t>Zvláštní tvary -</a:t>
            </a:r>
            <a:r>
              <a:rPr lang="cs-CZ" altLang="cs-CZ" sz="3600" dirty="0"/>
              <a:t> </a:t>
            </a:r>
            <a:r>
              <a:rPr lang="cs-CZ" altLang="cs-CZ" sz="3600" b="1" dirty="0"/>
              <a:t>krasové</a:t>
            </a:r>
            <a:r>
              <a:rPr lang="cs-CZ" altLang="cs-CZ" sz="3600" dirty="0"/>
              <a:t> (voda rozpouští vápník a opět jej ukládá) – krápníky /stalaktit, stalagmit/, jeskyně, propasti atd.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F1E0EE3B-E33D-499C-A4F3-32E831D2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888" y="2597335"/>
            <a:ext cx="424815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3" name="Line 5">
            <a:extLst>
              <a:ext uri="{FF2B5EF4-FFF2-40B4-BE49-F238E27FC236}">
                <a16:creationId xmlns:a16="http://schemas.microsoft.com/office/drawing/2014/main" id="{4F88F505-4614-4073-80D6-CCE35D58FE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23663" y="4676637"/>
            <a:ext cx="576263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D10184F8-0296-4919-8941-CCB6B8A0F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6107" y="5468799"/>
            <a:ext cx="27317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dirty="0"/>
              <a:t>podzemní krasový tok - ponor</a:t>
            </a:r>
          </a:p>
        </p:txBody>
      </p:sp>
      <p:sp>
        <p:nvSpPr>
          <p:cNvPr id="7175" name="Line 7">
            <a:extLst>
              <a:ext uri="{FF2B5EF4-FFF2-40B4-BE49-F238E27FC236}">
                <a16:creationId xmlns:a16="http://schemas.microsoft.com/office/drawing/2014/main" id="{5EEAC055-0DF9-4886-B590-40736B731C3E}"/>
              </a:ext>
            </a:extLst>
          </p:cNvPr>
          <p:cNvSpPr>
            <a:spLocks noChangeShapeType="1"/>
          </p:cNvSpPr>
          <p:nvPr/>
        </p:nvSpPr>
        <p:spPr bwMode="auto">
          <a:xfrm>
            <a:off x="7534963" y="4748074"/>
            <a:ext cx="2889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F6823B4C-5069-4FBC-96EC-C3F32E736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062" y="5395774"/>
            <a:ext cx="17156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dirty="0"/>
              <a:t>podzemní jezero</a:t>
            </a:r>
          </a:p>
        </p:txBody>
      </p:sp>
      <p:sp>
        <p:nvSpPr>
          <p:cNvPr id="7177" name="Line 9">
            <a:extLst>
              <a:ext uri="{FF2B5EF4-FFF2-40B4-BE49-F238E27FC236}">
                <a16:creationId xmlns:a16="http://schemas.microsoft.com/office/drawing/2014/main" id="{6EBCFF60-C83C-4392-82DB-0704BA1D070D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4368" y="3944200"/>
            <a:ext cx="1089744" cy="1380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3EC45091-8E7D-40FA-873B-F6072B6C2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5188" y="5252899"/>
            <a:ext cx="1511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b="1" dirty="0"/>
              <a:t>stalagmit</a:t>
            </a:r>
          </a:p>
        </p:txBody>
      </p:sp>
      <p:sp>
        <p:nvSpPr>
          <p:cNvPr id="7179" name="Line 11">
            <a:extLst>
              <a:ext uri="{FF2B5EF4-FFF2-40B4-BE49-F238E27FC236}">
                <a16:creationId xmlns:a16="http://schemas.microsoft.com/office/drawing/2014/main" id="{5DFF49B3-2B02-41D6-8D39-F7D95E0BAB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6050" y="3668574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0" name="Text Box 12">
            <a:extLst>
              <a:ext uri="{FF2B5EF4-FFF2-40B4-BE49-F238E27FC236}">
                <a16:creationId xmlns:a16="http://schemas.microsoft.com/office/drawing/2014/main" id="{3745BABE-E743-44FA-BC1C-7373441E4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8301" y="3547924"/>
            <a:ext cx="13245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b="1" dirty="0"/>
              <a:t>stalaktit</a:t>
            </a:r>
          </a:p>
        </p:txBody>
      </p:sp>
      <p:sp>
        <p:nvSpPr>
          <p:cNvPr id="7181" name="Line 13">
            <a:extLst>
              <a:ext uri="{FF2B5EF4-FFF2-40B4-BE49-F238E27FC236}">
                <a16:creationId xmlns:a16="http://schemas.microsoft.com/office/drawing/2014/main" id="{930EE46B-09AA-4833-AE1D-A6DB8F4DD9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19063" y="3884474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2" name="Text Box 14">
            <a:extLst>
              <a:ext uri="{FF2B5EF4-FFF2-40B4-BE49-F238E27FC236}">
                <a16:creationId xmlns:a16="http://schemas.microsoft.com/office/drawing/2014/main" id="{6C6DDA5D-480F-4D73-89C8-4E7E02550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5635" y="3703501"/>
            <a:ext cx="10112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 dirty="0"/>
              <a:t>jeskyně</a:t>
            </a:r>
            <a:endParaRPr lang="cs-CZ" altLang="cs-CZ" sz="1200" b="1" dirty="0"/>
          </a:p>
        </p:txBody>
      </p:sp>
      <p:sp>
        <p:nvSpPr>
          <p:cNvPr id="7183" name="Text Box 15">
            <a:extLst>
              <a:ext uri="{FF2B5EF4-FFF2-40B4-BE49-F238E27FC236}">
                <a16:creationId xmlns:a16="http://schemas.microsoft.com/office/drawing/2014/main" id="{A39A6057-F23C-461B-9880-CA8F84A5E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533" y="3195212"/>
            <a:ext cx="18528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3200" b="1" dirty="0"/>
              <a:t>vápenec</a:t>
            </a:r>
          </a:p>
        </p:txBody>
      </p:sp>
      <p:sp>
        <p:nvSpPr>
          <p:cNvPr id="7184" name="Line 16">
            <a:extLst>
              <a:ext uri="{FF2B5EF4-FFF2-40B4-BE49-F238E27FC236}">
                <a16:creationId xmlns:a16="http://schemas.microsoft.com/office/drawing/2014/main" id="{5B835739-FE57-48DC-B40D-5AF0262A72B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26676" y="3524112"/>
            <a:ext cx="1512887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5" name="Text Box 17">
            <a:extLst>
              <a:ext uri="{FF2B5EF4-FFF2-40B4-BE49-F238E27FC236}">
                <a16:creationId xmlns:a16="http://schemas.microsoft.com/office/drawing/2014/main" id="{1E43BEAD-4209-4838-9686-3A210E48F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315" y="2597335"/>
            <a:ext cx="194957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dirty="0"/>
              <a:t>Vyvěračka je místo,</a:t>
            </a:r>
          </a:p>
          <a:p>
            <a:pPr eaLnBrk="1" hangingPunct="1"/>
            <a:r>
              <a:rPr lang="cs-CZ" altLang="cs-CZ" sz="1600" dirty="0"/>
              <a:t>kde dochází k výtoku</a:t>
            </a:r>
          </a:p>
          <a:p>
            <a:pPr eaLnBrk="1" hangingPunct="1"/>
            <a:r>
              <a:rPr lang="cs-CZ" altLang="cs-CZ" sz="1600" dirty="0"/>
              <a:t>podzemního toku na povrch.</a:t>
            </a:r>
          </a:p>
        </p:txBody>
      </p:sp>
      <p:sp>
        <p:nvSpPr>
          <p:cNvPr id="7186" name="Line 18">
            <a:extLst>
              <a:ext uri="{FF2B5EF4-FFF2-40B4-BE49-F238E27FC236}">
                <a16:creationId xmlns:a16="http://schemas.microsoft.com/office/drawing/2014/main" id="{A3B976CF-8F66-47C9-9F17-263A05B854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95100" y="2371587"/>
            <a:ext cx="187325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7" name="Text Box 19">
            <a:extLst>
              <a:ext uri="{FF2B5EF4-FFF2-40B4-BE49-F238E27FC236}">
                <a16:creationId xmlns:a16="http://schemas.microsoft.com/office/drawing/2014/main" id="{72693515-2E4A-4F47-9F55-43AE8999F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2269" y="2175909"/>
            <a:ext cx="7124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dirty="0"/>
              <a:t>závrt</a:t>
            </a:r>
          </a:p>
        </p:txBody>
      </p:sp>
      <p:sp>
        <p:nvSpPr>
          <p:cNvPr id="7188" name="Line 20">
            <a:extLst>
              <a:ext uri="{FF2B5EF4-FFF2-40B4-BE49-F238E27FC236}">
                <a16:creationId xmlns:a16="http://schemas.microsoft.com/office/drawing/2014/main" id="{2C48F0C0-2D9B-4A47-928F-84890A83F4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11226" y="2443025"/>
            <a:ext cx="2889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9" name="Text Box 21">
            <a:extLst>
              <a:ext uri="{FF2B5EF4-FFF2-40B4-BE49-F238E27FC236}">
                <a16:creationId xmlns:a16="http://schemas.microsoft.com/office/drawing/2014/main" id="{67A3D304-D61E-47DF-9FF4-BA2F84A3F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4049" y="1781038"/>
            <a:ext cx="25923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dirty="0"/>
              <a:t>Propast vznikla propadnutím</a:t>
            </a:r>
          </a:p>
          <a:p>
            <a:pPr eaLnBrk="1" hangingPunct="1"/>
            <a:r>
              <a:rPr lang="cs-CZ" altLang="cs-CZ" sz="1600" dirty="0"/>
              <a:t>stropu jeskyně.</a:t>
            </a:r>
          </a:p>
        </p:txBody>
      </p:sp>
      <p:sp>
        <p:nvSpPr>
          <p:cNvPr id="7190" name="Line 22">
            <a:extLst>
              <a:ext uri="{FF2B5EF4-FFF2-40B4-BE49-F238E27FC236}">
                <a16:creationId xmlns:a16="http://schemas.microsoft.com/office/drawing/2014/main" id="{1B87BE6D-A102-4CE7-ABBB-111A2CB586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19287" y="2516050"/>
            <a:ext cx="865188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91" name="Text Box 23">
            <a:extLst>
              <a:ext uri="{FF2B5EF4-FFF2-40B4-BE49-F238E27FC236}">
                <a16:creationId xmlns:a16="http://schemas.microsoft.com/office/drawing/2014/main" id="{281C6190-9462-430D-A1DF-2528762BA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0302" y="1966966"/>
            <a:ext cx="18018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dirty="0"/>
              <a:t>Propadání je místo,</a:t>
            </a:r>
          </a:p>
          <a:p>
            <a:pPr eaLnBrk="1" hangingPunct="1"/>
            <a:r>
              <a:rPr lang="cs-CZ" altLang="cs-CZ" sz="1600" dirty="0"/>
              <a:t>kde mizí povrchový </a:t>
            </a:r>
          </a:p>
          <a:p>
            <a:pPr eaLnBrk="1" hangingPunct="1"/>
            <a:r>
              <a:rPr lang="cs-CZ" altLang="cs-CZ" sz="1600" dirty="0"/>
              <a:t>tok do podzemí.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78691473-DCE0-465E-B978-730B784881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1571" y="168909"/>
            <a:ext cx="8550967" cy="647700"/>
          </a:xfrm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cs-CZ" alt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Tvary vzniklé působením vody</a:t>
            </a:r>
            <a:r>
              <a:rPr lang="ru-RU" alt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34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P 10: Nejhezčí krápníkové jeskyně Evropy | Reflex.cz">
            <a:extLst>
              <a:ext uri="{FF2B5EF4-FFF2-40B4-BE49-F238E27FC236}">
                <a16:creationId xmlns:a16="http://schemas.microsoft.com/office/drawing/2014/main" id="{EB5B93D4-C897-B1B3-1CD4-2619AB265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8" r="27441" b="-1"/>
          <a:stretch/>
        </p:blipFill>
        <p:spPr bwMode="auto"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náte všechny zpřístupněné jeskyně ČR? – Kudy z nudy">
            <a:extLst>
              <a:ext uri="{FF2B5EF4-FFF2-40B4-BE49-F238E27FC236}">
                <a16:creationId xmlns:a16="http://schemas.microsoft.com/office/drawing/2014/main" id="{98BF10F9-3B62-287A-325F-2597909DFB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1" b="-1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eskyně Na pomezí - Severní Morava">
            <a:extLst>
              <a:ext uri="{FF2B5EF4-FFF2-40B4-BE49-F238E27FC236}">
                <a16:creationId xmlns:a16="http://schemas.microsoft.com/office/drawing/2014/main" id="{FA0225FA-ABB8-8375-D4DA-786B07DE8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44" name="Freeform: Shape 1036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45" name="Freeform: Shape 1038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D831BDA-ECD8-3352-5C08-747D4E26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Jeskyně</a:t>
            </a:r>
            <a:endParaRPr lang="cs-CZ" sz="2800" dirty="0">
              <a:latin typeface="Arial Black" panose="020B0A04020102020204" pitchFamily="34" charset="0"/>
            </a:endParaRP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41D91-75A8-5593-A1E9-754EB5CD1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2258568"/>
            <a:ext cx="3488615" cy="44174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3200" b="1" i="0" dirty="0">
                <a:effectLst/>
                <a:latin typeface="arial" panose="020B0604020202020204" pitchFamily="34" charset="0"/>
              </a:rPr>
              <a:t>podzemní dutina vytvořená přirozenou cestou</a:t>
            </a:r>
            <a:r>
              <a:rPr lang="cs-CZ" sz="3200" b="0" i="0" dirty="0">
                <a:effectLst/>
                <a:latin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cs-CZ" sz="3200" b="0" i="0" dirty="0">
                <a:effectLst/>
                <a:latin typeface="arial" panose="020B0604020202020204" pitchFamily="34" charset="0"/>
              </a:rPr>
              <a:t>Vzniká většinou vymíláním nebo vymýváním horniny, obvykle vápence, podzemními prameny.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999171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6" descr="http://www.alpy.net/walp/obr/001n.jpg">
            <a:extLst>
              <a:ext uri="{FF2B5EF4-FFF2-40B4-BE49-F238E27FC236}">
                <a16:creationId xmlns:a16="http://schemas.microsoft.com/office/drawing/2014/main" id="{2FACEF5F-6B3D-40CF-8E1A-A973F9ECE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3" r="5309" b="3"/>
          <a:stretch>
            <a:fillRect/>
          </a:stretch>
        </p:blipFill>
        <p:spPr bwMode="auto">
          <a:xfrm>
            <a:off x="4984821" y="115111"/>
            <a:ext cx="3765946" cy="376594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0" descr="Picture of an ocean. ">
            <a:extLst>
              <a:ext uri="{FF2B5EF4-FFF2-40B4-BE49-F238E27FC236}">
                <a16:creationId xmlns:a16="http://schemas.microsoft.com/office/drawing/2014/main" id="{7E4B4225-5A8A-458B-9BFD-3EDB8DDD9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3" r="-1" b="-1"/>
          <a:stretch/>
        </p:blipFill>
        <p:spPr bwMode="auto">
          <a:xfrm>
            <a:off x="1199077" y="4"/>
            <a:ext cx="4125131" cy="2489417"/>
          </a:xfrm>
          <a:custGeom>
            <a:avLst/>
            <a:gdLst/>
            <a:ahLst/>
            <a:cxnLst/>
            <a:rect l="l" t="t" r="r" b="b"/>
            <a:pathLst>
              <a:path w="4125131" h="2489417">
                <a:moveTo>
                  <a:pt x="44777" y="0"/>
                </a:moveTo>
                <a:lnTo>
                  <a:pt x="4080354" y="0"/>
                </a:lnTo>
                <a:lnTo>
                  <a:pt x="4083227" y="11173"/>
                </a:lnTo>
                <a:cubicBezTo>
                  <a:pt x="4110702" y="145441"/>
                  <a:pt x="4125131" y="284462"/>
                  <a:pt x="4125131" y="426852"/>
                </a:cubicBezTo>
                <a:cubicBezTo>
                  <a:pt x="4125131" y="1565976"/>
                  <a:pt x="3201689" y="2489417"/>
                  <a:pt x="2062565" y="2489417"/>
                </a:cubicBezTo>
                <a:cubicBezTo>
                  <a:pt x="923442" y="2489417"/>
                  <a:pt x="0" y="1565976"/>
                  <a:pt x="0" y="426852"/>
                </a:cubicBezTo>
                <a:cubicBezTo>
                  <a:pt x="0" y="284462"/>
                  <a:pt x="14429" y="145441"/>
                  <a:pt x="41904" y="11173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mage result for podzemní voda">
            <a:extLst>
              <a:ext uri="{FF2B5EF4-FFF2-40B4-BE49-F238E27FC236}">
                <a16:creationId xmlns:a16="http://schemas.microsoft.com/office/drawing/2014/main" id="{0739B411-AAFB-47A8-A52F-8C385D2F6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8" r="28796"/>
          <a:stretch/>
        </p:blipFill>
        <p:spPr bwMode="auto">
          <a:xfrm>
            <a:off x="-2" y="1998084"/>
            <a:ext cx="4231752" cy="4859916"/>
          </a:xfrm>
          <a:custGeom>
            <a:avLst/>
            <a:gdLst/>
            <a:ahLst/>
            <a:cxnLst/>
            <a:rect l="l" t="t" r="r" b="b"/>
            <a:pathLst>
              <a:path w="4231752" h="4859916">
                <a:moveTo>
                  <a:pt x="1051869" y="0"/>
                </a:moveTo>
                <a:cubicBezTo>
                  <a:pt x="2808070" y="0"/>
                  <a:pt x="4231752" y="1423682"/>
                  <a:pt x="4231752" y="3179883"/>
                </a:cubicBezTo>
                <a:cubicBezTo>
                  <a:pt x="4231752" y="3728696"/>
                  <a:pt x="4092721" y="4245036"/>
                  <a:pt x="3847958" y="4695604"/>
                </a:cubicBezTo>
                <a:lnTo>
                  <a:pt x="3748135" y="4859916"/>
                </a:lnTo>
                <a:lnTo>
                  <a:pt x="0" y="4859916"/>
                </a:lnTo>
                <a:lnTo>
                  <a:pt x="0" y="181856"/>
                </a:lnTo>
                <a:lnTo>
                  <a:pt x="106268" y="142962"/>
                </a:lnTo>
                <a:cubicBezTo>
                  <a:pt x="404983" y="50052"/>
                  <a:pt x="722581" y="0"/>
                  <a:pt x="1051869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national-geographic.cz/images/fotky/geologie1.jpg">
            <a:extLst>
              <a:ext uri="{FF2B5EF4-FFF2-40B4-BE49-F238E27FC236}">
                <a16:creationId xmlns:a16="http://schemas.microsoft.com/office/drawing/2014/main" id="{F2FD2FFB-6ACA-43E0-96F1-20CB1D417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r:link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42" b="1"/>
          <a:stretch>
            <a:fillRect/>
          </a:stretch>
        </p:blipFill>
        <p:spPr bwMode="auto">
          <a:xfrm>
            <a:off x="8845406" y="4"/>
            <a:ext cx="3346597" cy="3631921"/>
          </a:xfrm>
          <a:custGeom>
            <a:avLst/>
            <a:gdLst/>
            <a:ahLst/>
            <a:cxnLst/>
            <a:rect l="l" t="t" r="r" b="b"/>
            <a:pathLst>
              <a:path w="3346597" h="3631921">
                <a:moveTo>
                  <a:pt x="416855" y="0"/>
                </a:moveTo>
                <a:lnTo>
                  <a:pt x="3346597" y="0"/>
                </a:lnTo>
                <a:lnTo>
                  <a:pt x="3346597" y="3384403"/>
                </a:lnTo>
                <a:lnTo>
                  <a:pt x="3209678" y="3450360"/>
                </a:lnTo>
                <a:cubicBezTo>
                  <a:pt x="2933269" y="3567272"/>
                  <a:pt x="2629372" y="3631921"/>
                  <a:pt x="2310376" y="3631921"/>
                </a:cubicBezTo>
                <a:cubicBezTo>
                  <a:pt x="1034390" y="3631921"/>
                  <a:pt x="0" y="2597531"/>
                  <a:pt x="0" y="1321546"/>
                </a:cubicBezTo>
                <a:cubicBezTo>
                  <a:pt x="0" y="843052"/>
                  <a:pt x="145461" y="398532"/>
                  <a:pt x="394576" y="29794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5E090A9D-9BD2-4EB9-A6B7-8D042B6E4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F980995E-7523-4DD5-A868-68BD1ABDED2B}"/>
              </a:ext>
            </a:extLst>
          </p:cNvPr>
          <p:cNvSpPr/>
          <p:nvPr/>
        </p:nvSpPr>
        <p:spPr>
          <a:xfrm>
            <a:off x="4519304" y="4138910"/>
            <a:ext cx="3153391" cy="20368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cs-CZ" sz="4000" b="1" kern="1200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VODA V RŮZNÝCH PODOBÁCH</a:t>
            </a:r>
          </a:p>
        </p:txBody>
      </p:sp>
      <p:sp>
        <p:nvSpPr>
          <p:cNvPr id="2051" name="Rectangle 5">
            <a:extLst>
              <a:ext uri="{FF2B5EF4-FFF2-40B4-BE49-F238E27FC236}">
                <a16:creationId xmlns:a16="http://schemas.microsoft.com/office/drawing/2014/main" id="{152CFFAA-BE54-4D79-9F5E-28602C23B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0" y="225742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55" name="Text Box 11">
            <a:extLst>
              <a:ext uri="{FF2B5EF4-FFF2-40B4-BE49-F238E27FC236}">
                <a16:creationId xmlns:a16="http://schemas.microsoft.com/office/drawing/2014/main" id="{CAD9C0B2-BF06-41C0-B278-01AB5941A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7135" y="4427336"/>
            <a:ext cx="5385994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Aft>
                <a:spcPts val="600"/>
              </a:spcAft>
            </a:pPr>
            <a:r>
              <a:rPr lang="cs-CZ" altLang="cs-CZ" sz="2800" b="1" dirty="0">
                <a:latin typeface="+mn-lt"/>
              </a:rPr>
              <a:t>Hydrosféra = vodní obal Země</a:t>
            </a:r>
          </a:p>
          <a:p>
            <a:pPr algn="r" eaLnBrk="1" hangingPunct="1">
              <a:spcAft>
                <a:spcPts val="600"/>
              </a:spcAft>
            </a:pPr>
            <a:r>
              <a:rPr lang="cs-CZ" altLang="cs-CZ" sz="2800" b="1" dirty="0">
                <a:latin typeface="+mn-lt"/>
              </a:rPr>
              <a:t>Důležitá součást života</a:t>
            </a:r>
          </a:p>
          <a:p>
            <a:pPr algn="r" eaLnBrk="1" hangingPunct="1">
              <a:spcAft>
                <a:spcPts val="600"/>
              </a:spcAft>
            </a:pPr>
            <a:r>
              <a:rPr lang="cs-CZ" altLang="cs-CZ" sz="2800" b="1" dirty="0">
                <a:solidFill>
                  <a:srgbClr val="000000"/>
                </a:solidFill>
                <a:latin typeface="+mn-lt"/>
              </a:rPr>
              <a:t>Veškerá voda na zemi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0D0070D6-B83C-4311-B441-DAB134355F6F}"/>
              </a:ext>
            </a:extLst>
          </p:cNvPr>
          <p:cNvSpPr/>
          <p:nvPr/>
        </p:nvSpPr>
        <p:spPr>
          <a:xfrm>
            <a:off x="10518704" y="795415"/>
            <a:ext cx="1225144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1" dirty="0"/>
              <a:t>Ledovce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C2F26A19-02E1-45E9-8149-2EFB59965124}"/>
              </a:ext>
            </a:extLst>
          </p:cNvPr>
          <p:cNvSpPr/>
          <p:nvPr/>
        </p:nvSpPr>
        <p:spPr>
          <a:xfrm>
            <a:off x="2305162" y="200035"/>
            <a:ext cx="1912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1" dirty="0"/>
              <a:t>Moře/oceány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BEF493A6-73B8-4B02-A074-4A8CB99355A9}"/>
              </a:ext>
            </a:extLst>
          </p:cNvPr>
          <p:cNvSpPr/>
          <p:nvPr/>
        </p:nvSpPr>
        <p:spPr>
          <a:xfrm>
            <a:off x="6476306" y="3072328"/>
            <a:ext cx="965905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1" dirty="0"/>
              <a:t>Jezera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82D30AD-A0DD-4025-BFBC-27C286292F5F}"/>
              </a:ext>
            </a:extLst>
          </p:cNvPr>
          <p:cNvSpPr/>
          <p:nvPr/>
        </p:nvSpPr>
        <p:spPr>
          <a:xfrm>
            <a:off x="-9189" y="6405758"/>
            <a:ext cx="4227311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1" dirty="0"/>
              <a:t>Podzemní / podpovrchová voda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766FA007-C0FB-44D7-BE7A-6FF76ECFFE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5218" y="278132"/>
            <a:ext cx="3163019" cy="2796785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5400" b="1" dirty="0">
                <a:latin typeface="Arial" panose="020B0604020202020204" pitchFamily="34" charset="0"/>
                <a:cs typeface="Arial" panose="020B0604020202020204" pitchFamily="34" charset="0"/>
              </a:rPr>
              <a:t>Jezera</a:t>
            </a:r>
            <a:r>
              <a:rPr lang="cs-CZ" alt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altLang="cs-CZ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voda se zpomaleným oběhem vody</a:t>
            </a:r>
            <a:endParaRPr lang="cs-CZ" altLang="cs-CZ" sz="3600" b="1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2D75E81-CE48-4CE2-8BED-E59FBAEE68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97231" y="278132"/>
            <a:ext cx="7211683" cy="33211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altLang="cs-CZ" b="1" i="1" u="sng" dirty="0"/>
              <a:t>Voda se na pevnině zadržuje jako</a:t>
            </a:r>
          </a:p>
          <a:p>
            <a:pPr marL="609600" indent="-609600">
              <a:buFontTx/>
              <a:buAutoNum type="alphaLcParenR"/>
            </a:pPr>
            <a:r>
              <a:rPr lang="cs-CZ" altLang="cs-CZ" b="1" u="sng" dirty="0">
                <a:solidFill>
                  <a:srgbClr val="FF0000"/>
                </a:solidFill>
              </a:rPr>
              <a:t>Přírodní nádrže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/>
              <a:t>= jezera – hloubka x rozloha, složení vody.</a:t>
            </a:r>
          </a:p>
          <a:p>
            <a:pPr marL="609600" indent="-609600">
              <a:buNone/>
            </a:pPr>
            <a:r>
              <a:rPr lang="cs-CZ" altLang="cs-CZ" dirty="0"/>
              <a:t>	</a:t>
            </a:r>
            <a:r>
              <a:rPr lang="cs-CZ" altLang="cs-CZ" b="1" i="1" u="sng" dirty="0"/>
              <a:t>Vznik jezer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2000" dirty="0"/>
              <a:t>Vrásněním, zbytky moře (Kaspické, Aralské)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2000" dirty="0"/>
              <a:t>Příkopové propadliny (Bajkal, východoafrická jezera)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2000" dirty="0"/>
              <a:t>Ledovcové (Velká jezera)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2000" dirty="0"/>
              <a:t>Jiné (sesuvy, ledovcovými splazy, v kráterech aj.)</a:t>
            </a:r>
            <a:endParaRPr lang="cs-CZ" altLang="cs-CZ" sz="2800" dirty="0"/>
          </a:p>
          <a:p>
            <a:pPr marL="609600" indent="-609600"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b) 	</a:t>
            </a:r>
            <a:r>
              <a:rPr lang="cs-CZ" altLang="cs-CZ" b="1" u="sng" dirty="0">
                <a:solidFill>
                  <a:srgbClr val="FF0000"/>
                </a:solidFill>
              </a:rPr>
              <a:t>Umělé nádrže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/>
              <a:t>= přehrady – různé funkce.</a:t>
            </a:r>
          </a:p>
        </p:txBody>
      </p:sp>
      <p:pic>
        <p:nvPicPr>
          <p:cNvPr id="9220" name="Picture 2">
            <a:extLst>
              <a:ext uri="{FF2B5EF4-FFF2-40B4-BE49-F238E27FC236}">
                <a16:creationId xmlns:a16="http://schemas.microsoft.com/office/drawing/2014/main" id="{406E34C9-3D80-496C-AC28-812E23285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27" y="3599302"/>
            <a:ext cx="10749495" cy="298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69DFCE-8728-4D4A-93A7-E896FED80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96" y="848412"/>
            <a:ext cx="4485861" cy="128479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b="1" dirty="0">
                <a:latin typeface="Adobe Garamond Pro Bold" panose="02020702060506020403" pitchFamily="18" charset="-18"/>
              </a:rPr>
              <a:t>Jezera – přírodní vodní nádrže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8FA1997-EE1A-4835-AEF6-542D3727865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11096" y="2306644"/>
            <a:ext cx="4498848" cy="387347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2400" b="1" i="0" dirty="0">
                <a:effectLst/>
              </a:rPr>
              <a:t>Přirozených jezer je v Česku velmi málo </a:t>
            </a:r>
            <a:r>
              <a:rPr lang="cs-CZ" sz="2400" b="0" i="0" dirty="0">
                <a:effectLst/>
              </a:rPr>
              <a:t>a mají poměrně malou rozlohu;</a:t>
            </a:r>
          </a:p>
          <a:p>
            <a:r>
              <a:rPr lang="cs-CZ" sz="2400" b="0" i="0" dirty="0">
                <a:effectLst/>
              </a:rPr>
              <a:t>Původu ledovcového, krasového nebo rašeliništního;</a:t>
            </a:r>
          </a:p>
          <a:p>
            <a:r>
              <a:rPr lang="cs-CZ" sz="2400" dirty="0"/>
              <a:t>Většina významných jen na Šumavě (5);</a:t>
            </a:r>
            <a:endParaRPr lang="cs-CZ" sz="2400" b="0" i="0" dirty="0">
              <a:effectLst/>
            </a:endParaRPr>
          </a:p>
          <a:p>
            <a:r>
              <a:rPr lang="cs-CZ" sz="2400" b="1" i="0" dirty="0">
                <a:effectLst/>
              </a:rPr>
              <a:t>Největší jezero - Černé jezero</a:t>
            </a:r>
            <a:r>
              <a:rPr lang="cs-CZ" sz="2400" b="0" i="0" dirty="0">
                <a:effectLst/>
              </a:rPr>
              <a:t>, ledovcového původu </a:t>
            </a:r>
            <a:br>
              <a:rPr lang="cs-CZ" sz="2400" b="0" i="0" dirty="0">
                <a:effectLst/>
              </a:rPr>
            </a:br>
            <a:r>
              <a:rPr lang="cs-CZ" sz="2400" b="0" i="0" dirty="0">
                <a:effectLst/>
              </a:rPr>
              <a:t>(18,4 ha, Šumava viz foto).</a:t>
            </a:r>
            <a:endParaRPr lang="cs-CZ" sz="2400" dirty="0"/>
          </a:p>
        </p:txBody>
      </p:sp>
      <p:pic>
        <p:nvPicPr>
          <p:cNvPr id="10242" name="Picture 2" descr="Černé jezero zabírané z karové stěny pod Jezerní horou poblíž Svarohu">
            <a:extLst>
              <a:ext uri="{FF2B5EF4-FFF2-40B4-BE49-F238E27FC236}">
                <a16:creationId xmlns:a16="http://schemas.microsoft.com/office/drawing/2014/main" id="{799523B2-3D77-4859-B08F-0CCF1C448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3" r="-2" b="-2"/>
          <a:stretch/>
        </p:blipFill>
        <p:spPr bwMode="auto"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091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69DFCE-8728-4D4A-93A7-E896FED80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93509"/>
            <a:ext cx="6155703" cy="88204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cs-CZ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Rybníky</a:t>
            </a:r>
            <a:r>
              <a:rPr lang="cs-CZ" sz="6000" b="1" dirty="0"/>
              <a:t> </a:t>
            </a:r>
            <a:r>
              <a:rPr lang="cs-CZ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umělé vodní nádrže</a:t>
            </a:r>
            <a:endParaRPr lang="cs-CZ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316" name="Picture 4" descr="Kudy z nudy - Rybník Rožmberk u Třeboně - velikán mezi rybníky">
            <a:extLst>
              <a:ext uri="{FF2B5EF4-FFF2-40B4-BE49-F238E27FC236}">
                <a16:creationId xmlns:a16="http://schemas.microsoft.com/office/drawing/2014/main" id="{93AB6CFD-1985-4439-9F74-E4A59727E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5" r="2" b="5950"/>
          <a:stretch/>
        </p:blipFill>
        <p:spPr bwMode="auto">
          <a:xfrm>
            <a:off x="7810500" y="1"/>
            <a:ext cx="4381500" cy="23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B860CEB-F233-6E4B-0195-31119E0BD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237" y="4388716"/>
            <a:ext cx="4261026" cy="2334025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8FA1997-EE1A-4835-AEF6-542D3727865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14399" y="1919111"/>
            <a:ext cx="5640405" cy="43688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cs-CZ" sz="2400" b="1" i="0" dirty="0">
                <a:effectLst/>
              </a:rPr>
              <a:t>Slouží především k chovu ryb a vodní drůbeže</a:t>
            </a:r>
            <a:r>
              <a:rPr lang="cs-CZ" sz="2400" dirty="0"/>
              <a:t>, rekreace, regulace, ochrana přírody;</a:t>
            </a:r>
            <a:endParaRPr lang="cs-CZ" sz="2400" b="0" i="0" dirty="0">
              <a:effectLst/>
            </a:endParaRPr>
          </a:p>
          <a:p>
            <a:pPr>
              <a:lnSpc>
                <a:spcPct val="110000"/>
              </a:lnSpc>
            </a:pPr>
            <a:r>
              <a:rPr lang="cs-CZ" sz="2400" b="0" i="0" dirty="0">
                <a:effectLst/>
              </a:rPr>
              <a:t>V Čechách rybníkářství již od 9. století kláštery, a pak zejména v Jižních Čechách (Jakub Krčín z Jelčan a Sedlčan);</a:t>
            </a:r>
          </a:p>
          <a:p>
            <a:pPr>
              <a:lnSpc>
                <a:spcPct val="110000"/>
              </a:lnSpc>
            </a:pPr>
            <a:r>
              <a:rPr lang="cs-CZ" sz="2400" dirty="0">
                <a:hlinkClick r:id="rId5"/>
              </a:rPr>
              <a:t>Třeboňská a </a:t>
            </a:r>
            <a:br>
              <a:rPr lang="cs-CZ" sz="2400" dirty="0">
                <a:hlinkClick r:id="rId5"/>
              </a:rPr>
            </a:br>
            <a:r>
              <a:rPr lang="cs-CZ" sz="2400" dirty="0">
                <a:hlinkClick r:id="rId5"/>
              </a:rPr>
              <a:t>Budějovická pánev</a:t>
            </a:r>
            <a:r>
              <a:rPr lang="cs-CZ" sz="2400" dirty="0"/>
              <a:t>;</a:t>
            </a:r>
          </a:p>
          <a:p>
            <a:pPr>
              <a:lnSpc>
                <a:spcPct val="110000"/>
              </a:lnSpc>
            </a:pPr>
            <a:r>
              <a:rPr lang="cs-CZ" sz="2400" b="1" dirty="0"/>
              <a:t>Největší rybník </a:t>
            </a:r>
            <a:br>
              <a:rPr lang="cs-CZ" sz="2400" b="1" dirty="0"/>
            </a:br>
            <a:r>
              <a:rPr lang="cs-CZ" sz="2400" b="1" dirty="0"/>
              <a:t>Rožmberk.</a:t>
            </a:r>
            <a:endParaRPr lang="cs-CZ" sz="2400" b="1" i="0" dirty="0">
              <a:effectLst/>
            </a:endParaRPr>
          </a:p>
        </p:txBody>
      </p:sp>
      <p:pic>
        <p:nvPicPr>
          <p:cNvPr id="14338" name="Picture 2" descr="VÝLOV RYBNÍKA VRKOČ U POHOŘELIC O VÍKENDU 30.10. – 1.11. | Radio Čas">
            <a:extLst>
              <a:ext uri="{FF2B5EF4-FFF2-40B4-BE49-F238E27FC236}">
                <a16:creationId xmlns:a16="http://schemas.microsoft.com/office/drawing/2014/main" id="{5DC320CB-DEE3-F4DD-AAE4-FDCAFC259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3" r="2" b="5399"/>
          <a:stretch/>
        </p:blipFill>
        <p:spPr bwMode="auto">
          <a:xfrm>
            <a:off x="7810500" y="2334025"/>
            <a:ext cx="4381500" cy="23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Kudy z nudy - Rybník Rožmberk - největší rybník na světě">
            <a:extLst>
              <a:ext uri="{FF2B5EF4-FFF2-40B4-BE49-F238E27FC236}">
                <a16:creationId xmlns:a16="http://schemas.microsoft.com/office/drawing/2014/main" id="{52C4099F-6163-4331-8C97-D28D3E08E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9" r="2" b="10188"/>
          <a:stretch/>
        </p:blipFill>
        <p:spPr bwMode="auto">
          <a:xfrm>
            <a:off x="7810500" y="4668051"/>
            <a:ext cx="4381500" cy="218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618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A452FB-8FD6-4906-AFC5-E2F4DB0E8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3" y="499735"/>
            <a:ext cx="5120561" cy="11405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5400" b="1" kern="1200" dirty="0">
                <a:solidFill>
                  <a:schemeClr val="tx1"/>
                </a:solidFill>
                <a:latin typeface="Adobe Garamond Pro Bold" panose="02020702060506020403" pitchFamily="18" charset="-18"/>
              </a:rPr>
              <a:t>Přehrady</a:t>
            </a:r>
            <a:endParaRPr lang="cs-CZ" b="1" kern="1200" dirty="0">
              <a:solidFill>
                <a:schemeClr val="tx1"/>
              </a:solidFill>
              <a:latin typeface="Adobe Garamond Pro Bold" panose="02020702060506020403" pitchFamily="18" charset="-18"/>
            </a:endParaRPr>
          </a:p>
        </p:txBody>
      </p:sp>
      <p:pic>
        <p:nvPicPr>
          <p:cNvPr id="6" name="Picture 2" descr="Přehrady čr Mapa | MAPA in 2020 | Map, Map screenshot, Screenshots">
            <a:extLst>
              <a:ext uri="{FF2B5EF4-FFF2-40B4-BE49-F238E27FC236}">
                <a16:creationId xmlns:a16="http://schemas.microsoft.com/office/drawing/2014/main" id="{D33DCE4D-09C8-42E5-9DDD-0B5950BC6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692" y="3323645"/>
            <a:ext cx="5367154" cy="331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Přehrady v ČR - Fotoalbum - Orlík - orlík - hráz orlíku">
            <a:extLst>
              <a:ext uri="{FF2B5EF4-FFF2-40B4-BE49-F238E27FC236}">
                <a16:creationId xmlns:a16="http://schemas.microsoft.com/office/drawing/2014/main" id="{6E3D7391-FBD3-4DFF-B204-B90C8AD19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89" b="3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CD0AB6F-6C57-43CE-A0DB-03699674CFE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90403" y="1536919"/>
            <a:ext cx="5092194" cy="480234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cs-CZ" dirty="0"/>
              <a:t>Velká vodní díla asi 6x více vody nežli v rybníce;</a:t>
            </a:r>
          </a:p>
          <a:p>
            <a:r>
              <a:rPr lang="cs-CZ" dirty="0"/>
              <a:t>Proti záplavám;</a:t>
            </a:r>
          </a:p>
          <a:p>
            <a:r>
              <a:rPr lang="cs-CZ" dirty="0"/>
              <a:t>Zadržení vody – závlaha;</a:t>
            </a:r>
          </a:p>
          <a:p>
            <a:r>
              <a:rPr lang="cs-CZ" dirty="0"/>
              <a:t>Elektřina;</a:t>
            </a:r>
          </a:p>
          <a:p>
            <a:r>
              <a:rPr lang="cs-CZ" dirty="0"/>
              <a:t>Ekologie;</a:t>
            </a:r>
          </a:p>
          <a:p>
            <a:r>
              <a:rPr lang="cs-CZ" dirty="0"/>
              <a:t>Rekreace;</a:t>
            </a:r>
          </a:p>
          <a:p>
            <a:r>
              <a:rPr lang="cs-CZ" dirty="0"/>
              <a:t>Zdroj pitné vody;</a:t>
            </a:r>
          </a:p>
          <a:p>
            <a:r>
              <a:rPr lang="cs-CZ" dirty="0"/>
              <a:t>Největší Lipno;</a:t>
            </a:r>
          </a:p>
          <a:p>
            <a:r>
              <a:rPr lang="cs-CZ" dirty="0"/>
              <a:t>Nejhlubší Orlík.</a:t>
            </a:r>
          </a:p>
        </p:txBody>
      </p:sp>
      <p:pic>
        <p:nvPicPr>
          <p:cNvPr id="12294" name="Picture 6" descr="Sucho: Přehrady pomůžou proti suchu i povodním | Reflex.cz">
            <a:extLst>
              <a:ext uri="{FF2B5EF4-FFF2-40B4-BE49-F238E27FC236}">
                <a16:creationId xmlns:a16="http://schemas.microsoft.com/office/drawing/2014/main" id="{9E98C57E-093C-4952-B7F7-F2BAED9D1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4" r="21474" b="-1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245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6ACF899B-34B7-468E-8A0C-0DF22A83F1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5957"/>
            <a:ext cx="7523163" cy="1143000"/>
          </a:xfrm>
          <a:solidFill>
            <a:srgbClr val="00B0F0"/>
          </a:solidFill>
        </p:spPr>
        <p:txBody>
          <a:bodyPr/>
          <a:lstStyle/>
          <a:p>
            <a:pPr algn="ctr" eaLnBrk="1" hangingPunct="1"/>
            <a:r>
              <a:rPr lang="cs-CZ" alt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Problémy s povrchovou vodou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8D79652F-A063-4D17-9F44-4D6A05FCA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4346" y="1137043"/>
            <a:ext cx="3814762" cy="222454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dirty="0"/>
              <a:t>Znečištění;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dirty="0"/>
              <a:t>Nedostatek vody;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dirty="0"/>
              <a:t>Vysychání toků;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dirty="0"/>
              <a:t>Záplavy (povodně).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02178DC2-100E-4B31-87D7-5AC700695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0"/>
            <a:ext cx="4668837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ovéPole 1">
            <a:extLst>
              <a:ext uri="{FF2B5EF4-FFF2-40B4-BE49-F238E27FC236}">
                <a16:creationId xmlns:a16="http://schemas.microsoft.com/office/drawing/2014/main" id="{68B24DD7-0385-4E1F-85AF-E7CC8CBC2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7949" y="0"/>
            <a:ext cx="3194051" cy="4000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cs-CZ" altLang="cs-CZ" sz="2000" dirty="0"/>
              <a:t>Znečištění jezera v Indonésii</a:t>
            </a:r>
          </a:p>
        </p:txBody>
      </p:sp>
      <p:pic>
        <p:nvPicPr>
          <p:cNvPr id="11270" name="Picture 6" descr="http://www.nato.int/docu/review/2012/Food-Water-Energy/Thought-food/files/2333_pg.jpg">
            <a:extLst>
              <a:ext uri="{FF2B5EF4-FFF2-40B4-BE49-F238E27FC236}">
                <a16:creationId xmlns:a16="http://schemas.microsoft.com/office/drawing/2014/main" id="{7AE94D1E-E746-4D32-ABCD-A07382AA8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7" y="3210257"/>
            <a:ext cx="4646612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ovéPole 8">
            <a:extLst>
              <a:ext uri="{FF2B5EF4-FFF2-40B4-BE49-F238E27FC236}">
                <a16:creationId xmlns:a16="http://schemas.microsoft.com/office/drawing/2014/main" id="{09E29658-DD8F-4C52-BDCF-58208CB59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282" y="6370969"/>
            <a:ext cx="4668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dirty="0">
                <a:solidFill>
                  <a:schemeClr val="bg1"/>
                </a:solidFill>
              </a:rPr>
              <a:t>Nedostatek vody  je globálním problémem</a:t>
            </a:r>
          </a:p>
        </p:txBody>
      </p:sp>
      <p:pic>
        <p:nvPicPr>
          <p:cNvPr id="11272" name="Picture 8" descr="http://g.denik.cz/11/9f/povoden-letecky-snimky-steti-terezin-litomerice-72_denik-1024.jpg">
            <a:extLst>
              <a:ext uri="{FF2B5EF4-FFF2-40B4-BE49-F238E27FC236}">
                <a16:creationId xmlns:a16="http://schemas.microsoft.com/office/drawing/2014/main" id="{A6956E49-EFC4-4F5E-9C30-A65631F66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3367539"/>
            <a:ext cx="4876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ovéPole 2">
            <a:extLst>
              <a:ext uri="{FF2B5EF4-FFF2-40B4-BE49-F238E27FC236}">
                <a16:creationId xmlns:a16="http://schemas.microsoft.com/office/drawing/2014/main" id="{886BD813-009D-4836-8C50-3840E5422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7225" y="6091689"/>
            <a:ext cx="3384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dirty="0">
                <a:solidFill>
                  <a:schemeClr val="bg1"/>
                </a:solidFill>
              </a:rPr>
              <a:t>Povodně postihují i naše území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web_311_948168_1062148121">
            <a:extLst>
              <a:ext uri="{FF2B5EF4-FFF2-40B4-BE49-F238E27FC236}">
                <a16:creationId xmlns:a16="http://schemas.microsoft.com/office/drawing/2014/main" id="{69C8840E-469D-47BC-BDD8-0CB4C94B9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4" y="258793"/>
            <a:ext cx="3733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aral_sea_1989_2003">
            <a:extLst>
              <a:ext uri="{FF2B5EF4-FFF2-40B4-BE49-F238E27FC236}">
                <a16:creationId xmlns:a16="http://schemas.microsoft.com/office/drawing/2014/main" id="{FB7B98AE-67D8-48C0-881C-63746B184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066801"/>
            <a:ext cx="5105400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7" descr="aral2">
            <a:extLst>
              <a:ext uri="{FF2B5EF4-FFF2-40B4-BE49-F238E27FC236}">
                <a16:creationId xmlns:a16="http://schemas.microsoft.com/office/drawing/2014/main" id="{7B24EAAC-7B4B-44AD-8240-2389ED68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2941607"/>
            <a:ext cx="34591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8">
            <a:extLst>
              <a:ext uri="{FF2B5EF4-FFF2-40B4-BE49-F238E27FC236}">
                <a16:creationId xmlns:a16="http://schemas.microsoft.com/office/drawing/2014/main" id="{D7812053-9B37-49E2-A33E-8B1799D4E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3944" y="457200"/>
            <a:ext cx="38150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b="1" dirty="0"/>
              <a:t>Vysychání Aralského jezera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8FAB5EA6-4B03-4167-879E-8BAC848C1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4881" y="6001109"/>
            <a:ext cx="28560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cs-CZ" dirty="0">
                <a:hlinkClick r:id="rId5"/>
              </a:rPr>
              <a:t>Video – </a:t>
            </a:r>
            <a:r>
              <a:rPr lang="cs-CZ" altLang="cs-CZ" dirty="0">
                <a:hlinkClick r:id="rId5"/>
              </a:rPr>
              <a:t>planeta písku</a:t>
            </a:r>
            <a:endParaRPr lang="cs-CZ" alt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>
            <a:extLst>
              <a:ext uri="{FF2B5EF4-FFF2-40B4-BE49-F238E27FC236}">
                <a16:creationId xmlns:a16="http://schemas.microsoft.com/office/drawing/2014/main" id="{A6D4E3C3-33E0-48C5-BA9A-8D5522027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628775"/>
            <a:ext cx="9324975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5">
            <a:extLst>
              <a:ext uri="{FF2B5EF4-FFF2-40B4-BE49-F238E27FC236}">
                <a16:creationId xmlns:a16="http://schemas.microsoft.com/office/drawing/2014/main" id="{7F1E7396-0F5A-47F6-A094-0AE48488EE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1" y="0"/>
            <a:ext cx="9144000" cy="1143000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cs-CZ" altLang="cs-CZ"/>
              <a:t>Opakování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8FB4352F-BA0A-477D-B478-D3EE6B95BA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00188" y="0"/>
            <a:ext cx="9167813" cy="1143000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cs-CZ" altLang="cs-CZ"/>
              <a:t>Řešení</a:t>
            </a:r>
          </a:p>
        </p:txBody>
      </p:sp>
      <p:pic>
        <p:nvPicPr>
          <p:cNvPr id="14339" name="Picture 5">
            <a:extLst>
              <a:ext uri="{FF2B5EF4-FFF2-40B4-BE49-F238E27FC236}">
                <a16:creationId xmlns:a16="http://schemas.microsoft.com/office/drawing/2014/main" id="{6F3534E1-C206-402C-B121-9A300E169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00214"/>
            <a:ext cx="9144000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F8299F3-D186-4A21-9629-E666710511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34168"/>
            <a:ext cx="9144000" cy="908050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cs-CZ" alt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Doplňte části moří a oceánů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BFF2E64-23DE-455E-872D-32080C2848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4975" y="5373689"/>
            <a:ext cx="8713788" cy="68103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Ostrov, souostroví, záliv, moře okrajové, moře vnitřní, oceán, šíje, průplav, průliv, poloostrov.   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602B2CD-1F74-454D-9E40-91BC0CD57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1412874"/>
            <a:ext cx="5465764" cy="379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E99C5901-E517-4DB1-AE79-179B860FFA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13681" y="319179"/>
            <a:ext cx="9164638" cy="981075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cs-CZ" alt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Části moří a oceánů - řešení</a:t>
            </a:r>
          </a:p>
        </p:txBody>
      </p:sp>
      <p:pic>
        <p:nvPicPr>
          <p:cNvPr id="4099" name="Picture 7">
            <a:extLst>
              <a:ext uri="{FF2B5EF4-FFF2-40B4-BE49-F238E27FC236}">
                <a16:creationId xmlns:a16="http://schemas.microsoft.com/office/drawing/2014/main" id="{A1AB91C7-0ED8-4131-AC09-AB2D79889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381" y="1328666"/>
            <a:ext cx="6021238" cy="413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8">
            <a:extLst>
              <a:ext uri="{FF2B5EF4-FFF2-40B4-BE49-F238E27FC236}">
                <a16:creationId xmlns:a16="http://schemas.microsoft.com/office/drawing/2014/main" id="{49972DA0-BC29-4F30-A2C1-A874DA20C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725" y="5491882"/>
            <a:ext cx="8210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dirty="0"/>
              <a:t>Jde o zjednodušený nákres Asie. Pokuste se vyhledat v mapě Asie geografické</a:t>
            </a:r>
          </a:p>
          <a:p>
            <a:pPr algn="ctr" eaLnBrk="1" hangingPunct="1"/>
            <a:r>
              <a:rPr lang="cs-CZ" altLang="cs-CZ" dirty="0"/>
              <a:t>názvy jednotlivých částí.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6C37031-A678-459A-AC2D-2F7ECC46A4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189781"/>
            <a:ext cx="9144000" cy="1078632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OCEÁNY A MOŘE</a:t>
            </a:r>
          </a:p>
        </p:txBody>
      </p:sp>
      <p:graphicFrame>
        <p:nvGraphicFramePr>
          <p:cNvPr id="3" name="Object 4">
            <a:extLst>
              <a:ext uri="{FF2B5EF4-FFF2-40B4-BE49-F238E27FC236}">
                <a16:creationId xmlns:a16="http://schemas.microsoft.com/office/drawing/2014/main" id="{EF089C25-C724-4612-95F5-9FA196AC61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639193"/>
              </p:ext>
            </p:extLst>
          </p:nvPr>
        </p:nvGraphicFramePr>
        <p:xfrm>
          <a:off x="-1" y="1709208"/>
          <a:ext cx="5635802" cy="3973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Object 5">
            <a:extLst>
              <a:ext uri="{FF2B5EF4-FFF2-40B4-BE49-F238E27FC236}">
                <a16:creationId xmlns:a16="http://schemas.microsoft.com/office/drawing/2014/main" id="{332D9160-C84C-47E7-9670-4D6AB8F3A9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7324818"/>
              </p:ext>
            </p:extLst>
          </p:nvPr>
        </p:nvGraphicFramePr>
        <p:xfrm>
          <a:off x="5635801" y="1709208"/>
          <a:ext cx="6263968" cy="3973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17EE0EA-21B3-4DFC-A91F-A44CC23750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95398"/>
            <a:ext cx="9144000" cy="908050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cs-CZ" alt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Vlastnosti mořské vody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5DD6D16B-D0CB-4148-A960-D2F89A5A842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231240"/>
            <a:ext cx="9144000" cy="4905609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3200" b="1" u="sng" dirty="0"/>
              <a:t>Doplň chybějící pojmy</a:t>
            </a:r>
            <a:endParaRPr lang="cs-CZ" altLang="cs-CZ" sz="3200" u="sng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3200" dirty="0"/>
              <a:t>Mořská voda je ………(především </a:t>
            </a:r>
            <a:r>
              <a:rPr lang="cs-CZ" altLang="cs-CZ" sz="3200" dirty="0" err="1"/>
              <a:t>NaCl</a:t>
            </a:r>
            <a:r>
              <a:rPr lang="cs-CZ" altLang="cs-CZ" sz="3200" dirty="0"/>
              <a:t> – chlorid sodný). V teplém tropickém pásu jsou moře teplá po celý rok (….</a:t>
            </a:r>
            <a:r>
              <a:rPr lang="en-US" altLang="cs-CZ" sz="3200" dirty="0">
                <a:cs typeface="Arial" panose="020B0604020202020204" pitchFamily="34" charset="0"/>
              </a:rPr>
              <a:t>°</a:t>
            </a:r>
            <a:r>
              <a:rPr lang="cs-CZ" altLang="cs-CZ" sz="3200" dirty="0"/>
              <a:t>C), nejteplejší je ………….moře, směrem k pólům teplota oceánů klesá. Ve studeném podnebném pásmu moře……..při ….. </a:t>
            </a:r>
            <a:r>
              <a:rPr lang="en-US" altLang="cs-CZ" sz="3200" dirty="0">
                <a:cs typeface="Arial" panose="020B0604020202020204" pitchFamily="34" charset="0"/>
              </a:rPr>
              <a:t>°</a:t>
            </a:r>
            <a:r>
              <a:rPr lang="cs-CZ" altLang="cs-CZ" sz="3200" dirty="0"/>
              <a:t>C. Průměrná slanost oceánů je 35%</a:t>
            </a:r>
            <a:r>
              <a:rPr lang="cs-CZ" altLang="cs-CZ" sz="1800" b="1" dirty="0"/>
              <a:t>O</a:t>
            </a:r>
            <a:r>
              <a:rPr lang="cs-CZ" altLang="cs-CZ" sz="3200" b="1" dirty="0"/>
              <a:t>, </a:t>
            </a:r>
            <a:r>
              <a:rPr lang="cs-CZ" altLang="cs-CZ" sz="3200" dirty="0"/>
              <a:t>to znamená: v 1 litru vody je…..g soli. Nejslanější je ………….moře (což je ale vlastně jezero).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1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17EE0EA-21B3-4DFC-A91F-A44CC23750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16200000">
            <a:off x="-2974974" y="2974976"/>
            <a:ext cx="6858000" cy="908050"/>
          </a:xfrm>
          <a:solidFill>
            <a:srgbClr val="00B0F0"/>
          </a:solidFill>
        </p:spPr>
        <p:txBody>
          <a:bodyPr/>
          <a:lstStyle/>
          <a:p>
            <a:pPr algn="ctr" eaLnBrk="1" hangingPunct="1"/>
            <a:r>
              <a:rPr lang="cs-CZ" alt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Vlastnosti mořské vody</a:t>
            </a: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23D9D323-D7C8-48E9-A23D-EACB3A5F610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618268" y="825451"/>
            <a:ext cx="9144000" cy="3058391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b="1" u="sng" dirty="0"/>
              <a:t>Řešení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dirty="0"/>
              <a:t>Mořská voda je </a:t>
            </a:r>
            <a:r>
              <a:rPr lang="cs-CZ" altLang="cs-CZ" b="1" dirty="0"/>
              <a:t>slaná </a:t>
            </a:r>
            <a:r>
              <a:rPr lang="cs-CZ" altLang="cs-CZ" dirty="0"/>
              <a:t>(především </a:t>
            </a:r>
            <a:r>
              <a:rPr lang="cs-CZ" altLang="cs-CZ" dirty="0" err="1"/>
              <a:t>NaCl</a:t>
            </a:r>
            <a:r>
              <a:rPr lang="cs-CZ" altLang="cs-CZ" dirty="0"/>
              <a:t> – chlorid sodný). V teplém tropickém pásu jsou moře teplá po celý rok (</a:t>
            </a:r>
            <a:r>
              <a:rPr lang="cs-CZ" altLang="cs-CZ" b="1" dirty="0"/>
              <a:t>nad 25</a:t>
            </a:r>
            <a:r>
              <a:rPr lang="en-US" altLang="cs-CZ" b="1" dirty="0">
                <a:cs typeface="Arial" panose="020B0604020202020204" pitchFamily="34" charset="0"/>
              </a:rPr>
              <a:t>°</a:t>
            </a:r>
            <a:r>
              <a:rPr lang="cs-CZ" altLang="cs-CZ" b="1" dirty="0"/>
              <a:t>C</a:t>
            </a:r>
            <a:r>
              <a:rPr lang="cs-CZ" altLang="cs-CZ" dirty="0"/>
              <a:t>), nejteplejší je </a:t>
            </a:r>
            <a:r>
              <a:rPr lang="cs-CZ" altLang="cs-CZ" b="1" dirty="0"/>
              <a:t>Rudé moře</a:t>
            </a:r>
            <a:r>
              <a:rPr lang="cs-CZ" altLang="cs-CZ" dirty="0"/>
              <a:t>, směrem k pólům teplota oceánů klesá. Ve studeném podnebném pásmu moře </a:t>
            </a:r>
            <a:r>
              <a:rPr lang="cs-CZ" altLang="cs-CZ" b="1" dirty="0"/>
              <a:t>zamrzá </a:t>
            </a:r>
            <a:r>
              <a:rPr lang="cs-CZ" altLang="cs-CZ" dirty="0"/>
              <a:t>při </a:t>
            </a:r>
            <a:r>
              <a:rPr lang="cs-CZ" altLang="cs-CZ" b="1" dirty="0"/>
              <a:t>-1,9 </a:t>
            </a:r>
            <a:r>
              <a:rPr lang="en-US" altLang="cs-CZ" b="1" dirty="0">
                <a:cs typeface="Arial" panose="020B0604020202020204" pitchFamily="34" charset="0"/>
              </a:rPr>
              <a:t>°</a:t>
            </a:r>
            <a:r>
              <a:rPr lang="cs-CZ" altLang="cs-CZ" b="1" dirty="0"/>
              <a:t>C</a:t>
            </a:r>
            <a:r>
              <a:rPr lang="cs-CZ" altLang="cs-CZ" dirty="0"/>
              <a:t>. Průměrná slanost oceánů je 35%</a:t>
            </a:r>
            <a:r>
              <a:rPr lang="cs-CZ" altLang="cs-CZ" sz="1400" b="1" dirty="0"/>
              <a:t>O</a:t>
            </a:r>
            <a:r>
              <a:rPr lang="cs-CZ" altLang="cs-CZ" b="1" dirty="0"/>
              <a:t>, </a:t>
            </a:r>
            <a:r>
              <a:rPr lang="cs-CZ" altLang="cs-CZ" dirty="0"/>
              <a:t>to znamená: v 1 litru vody je </a:t>
            </a:r>
            <a:r>
              <a:rPr lang="cs-CZ" altLang="cs-CZ" b="1" dirty="0"/>
              <a:t>35 g</a:t>
            </a:r>
            <a:r>
              <a:rPr lang="cs-CZ" altLang="cs-CZ" dirty="0"/>
              <a:t> soli. Nejslanější je </a:t>
            </a:r>
            <a:r>
              <a:rPr lang="cs-CZ" altLang="cs-CZ" b="1" dirty="0"/>
              <a:t>Mrtvé moře</a:t>
            </a:r>
            <a:r>
              <a:rPr lang="cs-CZ" altLang="cs-CZ" dirty="0"/>
              <a:t> (což je vlastně jezero).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10666103-689C-4E77-825C-A9C28A751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58" y="4098686"/>
            <a:ext cx="9144000" cy="149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800" b="1" u="sng" dirty="0"/>
              <a:t>Zápis … mořská voda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Obsahuje rozpuštěné soli = </a:t>
            </a:r>
            <a:r>
              <a:rPr lang="cs-CZ" altLang="cs-CZ" sz="2800" b="1" dirty="0"/>
              <a:t>salinita</a:t>
            </a:r>
            <a:r>
              <a:rPr lang="cs-CZ" altLang="cs-CZ" sz="2800" dirty="0"/>
              <a:t> (průměrná salinita je 35%</a:t>
            </a:r>
            <a:r>
              <a:rPr lang="cs-CZ" altLang="cs-CZ" sz="1100" b="1" dirty="0"/>
              <a:t>0</a:t>
            </a:r>
            <a:r>
              <a:rPr lang="cs-CZ" altLang="cs-CZ" sz="2800" dirty="0"/>
              <a:t>)</a:t>
            </a:r>
            <a:r>
              <a:rPr lang="cs-CZ" altLang="cs-CZ" sz="1100" b="1" dirty="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Od rovníku k pólům se teplota vody snižuje.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Slanost vody je vyšší kde je teplo (odpařování).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9120477F-63DE-C979-B8ED-B3243D23A6CC}"/>
                  </a:ext>
                </a:extLst>
              </p14:cNvPr>
              <p14:cNvContentPartPr/>
              <p14:nvPr/>
            </p14:nvContentPartPr>
            <p14:xfrm>
              <a:off x="1196770" y="3590080"/>
              <a:ext cx="10645200" cy="294444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9120477F-63DE-C979-B8ED-B3243D23A6C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88130" y="3581080"/>
                <a:ext cx="10662840" cy="296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9947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3" grpId="0" build="p"/>
      <p:bldP spid="717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BA1682FA-5024-4C7A-A759-3C21AE33776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53440" y="630050"/>
            <a:ext cx="7142480" cy="908050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cs-CZ" alt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Mořské/oceánské proudy</a:t>
            </a:r>
          </a:p>
        </p:txBody>
      </p:sp>
      <p:pic>
        <p:nvPicPr>
          <p:cNvPr id="8195" name="Picture 5" descr="currents">
            <a:extLst>
              <a:ext uri="{FF2B5EF4-FFF2-40B4-BE49-F238E27FC236}">
                <a16:creationId xmlns:a16="http://schemas.microsoft.com/office/drawing/2014/main" id="{15526AFF-4E65-4DD7-B0CC-56D22A1EE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480" y="281932"/>
            <a:ext cx="3291840" cy="160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Výsledek obrázku pro oceánské proudy">
            <a:extLst>
              <a:ext uri="{FF2B5EF4-FFF2-40B4-BE49-F238E27FC236}">
                <a16:creationId xmlns:a16="http://schemas.microsoft.com/office/drawing/2014/main" id="{50AA7BBA-52AC-4B5B-BB17-41FBC43E6B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4" t="31106" r="4677" b="12472"/>
          <a:stretch/>
        </p:blipFill>
        <p:spPr bwMode="auto">
          <a:xfrm>
            <a:off x="329620" y="1904841"/>
            <a:ext cx="11532760" cy="467122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4DF8E03-DF81-4FE0-A6D5-23A1742C4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01926"/>
            <a:ext cx="9144000" cy="836613"/>
          </a:xfrm>
          <a:solidFill>
            <a:srgbClr val="00B0F0"/>
          </a:solidFill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Pohyby mořské vody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15D2BFCB-93D8-4A0E-BCAD-F5B1D683F0E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23741" y="1516422"/>
            <a:ext cx="10944518" cy="4733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b="1" u="sng" dirty="0"/>
              <a:t>Doplň chybějící pojmy</a:t>
            </a:r>
          </a:p>
          <a:p>
            <a:pPr marL="609600" indent="-609600">
              <a:buFontTx/>
              <a:buAutoNum type="alphaLcParenR"/>
            </a:pPr>
            <a:r>
              <a:rPr lang="cs-CZ" altLang="cs-CZ" dirty="0"/>
              <a:t>……………. - způsobuje vítr vanoucí přes vodní plochy, vlny naráží na pobřeží, vzniká ………..</a:t>
            </a:r>
          </a:p>
          <a:p>
            <a:pPr marL="609600" indent="-609600">
              <a:buFontTx/>
              <a:buAutoNum type="alphaLcParenR"/>
            </a:pPr>
            <a:r>
              <a:rPr lang="cs-CZ" altLang="cs-CZ" dirty="0"/>
              <a:t>…………….... - způsobuje podmořská zemětřesení a sopky, rychlost vln 100 km/h, výška 30-40 m.</a:t>
            </a:r>
          </a:p>
          <a:p>
            <a:pPr marL="609600" indent="-609600">
              <a:buFontTx/>
              <a:buAutoNum type="alphaLcParenR"/>
            </a:pPr>
            <a:r>
              <a:rPr lang="cs-CZ" altLang="cs-CZ" dirty="0"/>
              <a:t>……………….. - způsobuje přitažlivost ………a………., </a:t>
            </a:r>
            <a:br>
              <a:rPr lang="cs-CZ" altLang="cs-CZ" dirty="0"/>
            </a:br>
            <a:r>
              <a:rPr lang="cs-CZ" altLang="cs-CZ" dirty="0"/>
              <a:t>střídají se po 6 hodinách.</a:t>
            </a:r>
          </a:p>
          <a:p>
            <a:pPr marL="609600" indent="-609600">
              <a:buFontTx/>
              <a:buAutoNum type="alphaLcParenR"/>
            </a:pPr>
            <a:r>
              <a:rPr lang="cs-CZ" altLang="cs-CZ" dirty="0"/>
              <a:t>…………….….. - příčinou je pravidelné proudění vzduchu, rozdílná teplota a slanost oceánu. Dělíme je na …………….. (např.……………..…..) </a:t>
            </a:r>
            <a:br>
              <a:rPr lang="cs-CZ" altLang="cs-CZ" dirty="0"/>
            </a:br>
            <a:r>
              <a:rPr lang="cs-CZ" altLang="cs-CZ" dirty="0"/>
              <a:t>a ………….….. (např…………….….) proudy. </a:t>
            </a:r>
          </a:p>
          <a:p>
            <a:pPr marL="609600" indent="-609600">
              <a:buNone/>
            </a:pPr>
            <a:endParaRPr lang="cs-CZ" alt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4DF8E03-DF81-4FE0-A6D5-23A1742C4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16200000">
            <a:off x="-3010693" y="3010693"/>
            <a:ext cx="6858000" cy="836613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Pohyby mořské vody</a:t>
            </a: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C3308465-64FC-4D55-827C-AB9B34DBB37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514573" y="612387"/>
            <a:ext cx="9595449" cy="56375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3200" b="1" u="sng" dirty="0"/>
              <a:t>Řešení a zápis</a:t>
            </a:r>
          </a:p>
          <a:p>
            <a:pPr marL="533400" indent="-533400">
              <a:buFontTx/>
              <a:buAutoNum type="alphaLcParenR"/>
            </a:pPr>
            <a:r>
              <a:rPr lang="cs-CZ" altLang="cs-CZ" sz="3200" b="1" i="1" u="sng" dirty="0">
                <a:solidFill>
                  <a:schemeClr val="accent1"/>
                </a:solidFill>
              </a:rPr>
              <a:t>VLNĚNÍ</a:t>
            </a:r>
            <a:r>
              <a:rPr lang="cs-CZ" altLang="cs-CZ" sz="3200" u="sng" dirty="0">
                <a:solidFill>
                  <a:schemeClr val="accent1"/>
                </a:solidFill>
              </a:rPr>
              <a:t> </a:t>
            </a:r>
            <a:r>
              <a:rPr lang="cs-CZ" altLang="cs-CZ" sz="3200" dirty="0"/>
              <a:t>- způsobuje vítr vanoucí přes vodní plochy, vlny naráží na pobřeží, vzniká </a:t>
            </a:r>
            <a:r>
              <a:rPr lang="cs-CZ" altLang="cs-CZ" sz="3200" b="1" dirty="0"/>
              <a:t>příboj.</a:t>
            </a:r>
          </a:p>
          <a:p>
            <a:pPr marL="533400" indent="-533400">
              <a:buFontTx/>
              <a:buAutoNum type="alphaLcParenR"/>
            </a:pPr>
            <a:r>
              <a:rPr lang="cs-CZ" altLang="cs-CZ" sz="3200" b="1" i="1" u="sng" dirty="0">
                <a:solidFill>
                  <a:schemeClr val="accent1"/>
                </a:solidFill>
              </a:rPr>
              <a:t>TSUNAMI</a:t>
            </a:r>
            <a:r>
              <a:rPr lang="cs-CZ" altLang="cs-CZ" sz="3200" dirty="0"/>
              <a:t> -  Způsobuje podmořská zemětřesení a sopky, rychlost vln 100 km/h, výška 30-40 m.</a:t>
            </a:r>
          </a:p>
          <a:p>
            <a:pPr marL="533400" indent="-533400">
              <a:buFontTx/>
              <a:buAutoNum type="alphaLcParenR"/>
            </a:pPr>
            <a:r>
              <a:rPr lang="cs-CZ" altLang="cs-CZ" sz="3200" b="1" i="1" u="sng" dirty="0">
                <a:solidFill>
                  <a:schemeClr val="accent1"/>
                </a:solidFill>
              </a:rPr>
              <a:t>DMUTÍ MOŘE</a:t>
            </a:r>
            <a:r>
              <a:rPr lang="cs-CZ" altLang="cs-CZ" sz="3200" u="sng" dirty="0">
                <a:solidFill>
                  <a:schemeClr val="accent1"/>
                </a:solidFill>
              </a:rPr>
              <a:t> </a:t>
            </a:r>
            <a:r>
              <a:rPr lang="cs-CZ" altLang="cs-CZ" sz="3200" dirty="0"/>
              <a:t>- způsobuje přitažlivost </a:t>
            </a:r>
            <a:r>
              <a:rPr lang="cs-CZ" altLang="cs-CZ" sz="3200" b="1" dirty="0"/>
              <a:t>Měsíce</a:t>
            </a:r>
            <a:r>
              <a:rPr lang="cs-CZ" altLang="cs-CZ" sz="3200" dirty="0"/>
              <a:t> a </a:t>
            </a:r>
            <a:r>
              <a:rPr lang="cs-CZ" altLang="cs-CZ" sz="3200" b="1" dirty="0"/>
              <a:t>Slunce</a:t>
            </a:r>
            <a:r>
              <a:rPr lang="cs-CZ" altLang="cs-CZ" sz="3200" dirty="0"/>
              <a:t>, střídají se po 6 hodinách.</a:t>
            </a:r>
          </a:p>
          <a:p>
            <a:pPr marL="533400" indent="-533400">
              <a:buFontTx/>
              <a:buAutoNum type="alphaLcParenR"/>
            </a:pPr>
            <a:r>
              <a:rPr lang="cs-CZ" altLang="cs-CZ" sz="3200" b="1" i="1" u="sng" dirty="0">
                <a:solidFill>
                  <a:schemeClr val="accent1"/>
                </a:solidFill>
              </a:rPr>
              <a:t>MOŘSKÉ PROUDY</a:t>
            </a:r>
            <a:r>
              <a:rPr lang="cs-CZ" altLang="cs-CZ" sz="3200" dirty="0">
                <a:solidFill>
                  <a:schemeClr val="accent1"/>
                </a:solidFill>
              </a:rPr>
              <a:t>  </a:t>
            </a:r>
            <a:r>
              <a:rPr lang="cs-CZ" altLang="cs-CZ" sz="3200" dirty="0"/>
              <a:t>- příčinou je pravidelné proudění vzduchu, rozdílná teplota a slanost oceánu. Dělíme je na </a:t>
            </a:r>
            <a:r>
              <a:rPr lang="cs-CZ" altLang="cs-CZ" sz="3200" b="1" dirty="0"/>
              <a:t>teplé</a:t>
            </a:r>
            <a:r>
              <a:rPr lang="cs-CZ" altLang="cs-CZ" sz="3200" dirty="0"/>
              <a:t> (např. </a:t>
            </a:r>
            <a:r>
              <a:rPr lang="cs-CZ" altLang="cs-CZ" sz="3200" b="1" dirty="0"/>
              <a:t>Golfský</a:t>
            </a:r>
            <a:r>
              <a:rPr lang="cs-CZ" altLang="cs-CZ" sz="3200" dirty="0"/>
              <a:t>) a </a:t>
            </a:r>
            <a:r>
              <a:rPr lang="cs-CZ" altLang="cs-CZ" sz="3200" b="1" dirty="0"/>
              <a:t>studené</a:t>
            </a:r>
            <a:r>
              <a:rPr lang="cs-CZ" altLang="cs-CZ" sz="3200" dirty="0"/>
              <a:t> (např. </a:t>
            </a:r>
            <a:r>
              <a:rPr lang="cs-CZ" altLang="cs-CZ" sz="3200" b="1" dirty="0"/>
              <a:t>Labradorský</a:t>
            </a:r>
            <a:r>
              <a:rPr lang="cs-CZ" altLang="cs-CZ" sz="3200" dirty="0"/>
              <a:t>) proudy. </a:t>
            </a:r>
          </a:p>
          <a:p>
            <a:pPr marL="533400" indent="-533400">
              <a:buNone/>
            </a:pPr>
            <a:endParaRPr lang="cs-CZ" altLang="cs-CZ" sz="3200" dirty="0"/>
          </a:p>
          <a:p>
            <a:pPr marL="533400" indent="-533400"/>
            <a:endParaRPr lang="cs-CZ" altLang="cs-CZ" sz="3600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4A38308C-D233-C72D-747F-39EEBE8BFBD2}"/>
              </a:ext>
            </a:extLst>
          </p:cNvPr>
          <p:cNvGrpSpPr/>
          <p:nvPr/>
        </p:nvGrpSpPr>
        <p:grpSpPr>
          <a:xfrm>
            <a:off x="696370" y="356560"/>
            <a:ext cx="6420960" cy="6017400"/>
            <a:chOff x="696370" y="356560"/>
            <a:chExt cx="6420960" cy="601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Rukopis 1">
                  <a:extLst>
                    <a:ext uri="{FF2B5EF4-FFF2-40B4-BE49-F238E27FC236}">
                      <a16:creationId xmlns:a16="http://schemas.microsoft.com/office/drawing/2014/main" id="{16DC909B-49BB-D659-8FBB-C772199F0E3C}"/>
                    </a:ext>
                  </a:extLst>
                </p14:cNvPr>
                <p14:cNvContentPartPr/>
                <p14:nvPr/>
              </p14:nvContentPartPr>
              <p14:xfrm>
                <a:off x="696370" y="356560"/>
                <a:ext cx="6420960" cy="6017400"/>
              </p14:xfrm>
            </p:contentPart>
          </mc:Choice>
          <mc:Fallback xmlns="">
            <p:pic>
              <p:nvPicPr>
                <p:cNvPr id="2" name="Rukopis 1">
                  <a:extLst>
                    <a:ext uri="{FF2B5EF4-FFF2-40B4-BE49-F238E27FC236}">
                      <a16:creationId xmlns:a16="http://schemas.microsoft.com/office/drawing/2014/main" id="{16DC909B-49BB-D659-8FBB-C772199F0E3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87370" y="347560"/>
                  <a:ext cx="6438600" cy="603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Rukopis 2">
                  <a:extLst>
                    <a:ext uri="{FF2B5EF4-FFF2-40B4-BE49-F238E27FC236}">
                      <a16:creationId xmlns:a16="http://schemas.microsoft.com/office/drawing/2014/main" id="{67B63085-6C5F-1D5C-F53B-665D2C187D7F}"/>
                    </a:ext>
                  </a:extLst>
                </p14:cNvPr>
                <p14:cNvContentPartPr/>
                <p14:nvPr/>
              </p14:nvContentPartPr>
              <p14:xfrm>
                <a:off x="4298530" y="414880"/>
                <a:ext cx="168120" cy="417240"/>
              </p14:xfrm>
            </p:contentPart>
          </mc:Choice>
          <mc:Fallback xmlns="">
            <p:pic>
              <p:nvPicPr>
                <p:cNvPr id="3" name="Rukopis 2">
                  <a:extLst>
                    <a:ext uri="{FF2B5EF4-FFF2-40B4-BE49-F238E27FC236}">
                      <a16:creationId xmlns:a16="http://schemas.microsoft.com/office/drawing/2014/main" id="{67B63085-6C5F-1D5C-F53B-665D2C187D7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289530" y="405880"/>
                  <a:ext cx="18576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Rukopis 3">
                  <a:extLst>
                    <a:ext uri="{FF2B5EF4-FFF2-40B4-BE49-F238E27FC236}">
                      <a16:creationId xmlns:a16="http://schemas.microsoft.com/office/drawing/2014/main" id="{9A043AAC-C7AB-2AF6-0721-B592C62D35CE}"/>
                    </a:ext>
                  </a:extLst>
                </p14:cNvPr>
                <p14:cNvContentPartPr/>
                <p14:nvPr/>
              </p14:nvContentPartPr>
              <p14:xfrm>
                <a:off x="4317250" y="423880"/>
                <a:ext cx="172800" cy="330120"/>
              </p14:xfrm>
            </p:contentPart>
          </mc:Choice>
          <mc:Fallback xmlns="">
            <p:pic>
              <p:nvPicPr>
                <p:cNvPr id="4" name="Rukopis 3">
                  <a:extLst>
                    <a:ext uri="{FF2B5EF4-FFF2-40B4-BE49-F238E27FC236}">
                      <a16:creationId xmlns:a16="http://schemas.microsoft.com/office/drawing/2014/main" id="{9A043AAC-C7AB-2AF6-0721-B592C62D35C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08610" y="414880"/>
                  <a:ext cx="19044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Rukopis 4">
                  <a:extLst>
                    <a:ext uri="{FF2B5EF4-FFF2-40B4-BE49-F238E27FC236}">
                      <a16:creationId xmlns:a16="http://schemas.microsoft.com/office/drawing/2014/main" id="{A69DB62D-2D3B-6A13-0314-03E189B79F80}"/>
                    </a:ext>
                  </a:extLst>
                </p14:cNvPr>
                <p14:cNvContentPartPr/>
                <p14:nvPr/>
              </p14:nvContentPartPr>
              <p14:xfrm>
                <a:off x="4270090" y="940840"/>
                <a:ext cx="333000" cy="191520"/>
              </p14:xfrm>
            </p:contentPart>
          </mc:Choice>
          <mc:Fallback xmlns="">
            <p:pic>
              <p:nvPicPr>
                <p:cNvPr id="5" name="Rukopis 4">
                  <a:extLst>
                    <a:ext uri="{FF2B5EF4-FFF2-40B4-BE49-F238E27FC236}">
                      <a16:creationId xmlns:a16="http://schemas.microsoft.com/office/drawing/2014/main" id="{A69DB62D-2D3B-6A13-0314-03E189B79F8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61450" y="931840"/>
                  <a:ext cx="350640" cy="209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7419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A06B1E-9667-4DF8-9F1E-3A027CA43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7431" y="574457"/>
            <a:ext cx="4242474" cy="5947914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Podzemní voda</a:t>
            </a:r>
            <a:r>
              <a:rPr lang="cs-CZ" dirty="0"/>
              <a:t> je voda</a:t>
            </a:r>
            <a:r>
              <a:rPr lang="ru-RU" dirty="0"/>
              <a:t> </a:t>
            </a:r>
            <a:r>
              <a:rPr lang="cs-CZ" dirty="0"/>
              <a:t>pod zemským povrchem;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Mezi </a:t>
            </a:r>
            <a:r>
              <a:rPr lang="cs-CZ" b="1" dirty="0"/>
              <a:t>částicemi půdy </a:t>
            </a:r>
            <a:br>
              <a:rPr lang="cs-CZ" b="1" dirty="0"/>
            </a:br>
            <a:r>
              <a:rPr lang="cs-CZ" dirty="0"/>
              <a:t>a v místech, kde je narušena</a:t>
            </a:r>
            <a:r>
              <a:rPr lang="ru-RU" dirty="0"/>
              <a:t> </a:t>
            </a:r>
            <a:r>
              <a:rPr lang="cs-CZ" dirty="0"/>
              <a:t>kontinuita</a:t>
            </a:r>
            <a:r>
              <a:rPr lang="ru-RU" dirty="0"/>
              <a:t> </a:t>
            </a:r>
            <a:r>
              <a:rPr lang="cs-CZ" dirty="0"/>
              <a:t>hornin;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Výzkumem podzemní vody se zabývá </a:t>
            </a:r>
            <a:r>
              <a:rPr lang="cs-CZ" b="1" dirty="0"/>
              <a:t>hydrogeologie;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20 % dostupných světových zásob sladké vody;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Využívá se často jako </a:t>
            </a:r>
            <a:r>
              <a:rPr lang="cs-CZ" b="1" dirty="0"/>
              <a:t>zdroj pitné i užitkové vody.</a:t>
            </a:r>
          </a:p>
        </p:txBody>
      </p:sp>
      <p:pic>
        <p:nvPicPr>
          <p:cNvPr id="13314" name="Picture 2" descr="Image result for podpovrchová voda">
            <a:extLst>
              <a:ext uri="{FF2B5EF4-FFF2-40B4-BE49-F238E27FC236}">
                <a16:creationId xmlns:a16="http://schemas.microsoft.com/office/drawing/2014/main" id="{07AEAD4D-02F4-4A70-B2A2-CC3FF62AB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" t="2477" r="1257" b="3695"/>
          <a:stretch/>
        </p:blipFill>
        <p:spPr bwMode="auto">
          <a:xfrm>
            <a:off x="22348" y="0"/>
            <a:ext cx="75850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441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" name="Picture 30" descr="Image result for voda chemicky">
            <a:extLst>
              <a:ext uri="{FF2B5EF4-FFF2-40B4-BE49-F238E27FC236}">
                <a16:creationId xmlns:a16="http://schemas.microsoft.com/office/drawing/2014/main" id="{9B8CFA52-7DC1-4FD3-ABDB-A2F53923A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2" y="2700847"/>
            <a:ext cx="2941935" cy="294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3">
            <a:extLst>
              <a:ext uri="{FF2B5EF4-FFF2-40B4-BE49-F238E27FC236}">
                <a16:creationId xmlns:a16="http://schemas.microsoft.com/office/drawing/2014/main" id="{4AF5B7B0-D031-4D8A-8E60-5704E84FE8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24642" y="2088671"/>
            <a:ext cx="3691208" cy="41898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b="1" dirty="0"/>
              <a:t>Skupenství vody</a:t>
            </a:r>
            <a:br>
              <a:rPr lang="cs-CZ" altLang="cs-CZ" b="1" dirty="0"/>
            </a:br>
            <a:r>
              <a:rPr lang="cs-CZ" altLang="cs-CZ" b="1" dirty="0"/>
              <a:t>- </a:t>
            </a:r>
            <a:r>
              <a:rPr lang="cs-CZ" altLang="cs-CZ" dirty="0"/>
              <a:t>pevné /ledovce/, </a:t>
            </a:r>
            <a:br>
              <a:rPr lang="cs-CZ" altLang="cs-CZ" dirty="0"/>
            </a:br>
            <a:r>
              <a:rPr lang="cs-CZ" altLang="cs-CZ" dirty="0"/>
              <a:t>- kapalné /řeky/, </a:t>
            </a:r>
            <a:br>
              <a:rPr lang="cs-CZ" altLang="cs-CZ" dirty="0"/>
            </a:br>
            <a:r>
              <a:rPr lang="cs-CZ" altLang="cs-CZ" dirty="0"/>
              <a:t>- plynné /mlha, mraky/</a:t>
            </a:r>
          </a:p>
          <a:p>
            <a:pPr marL="0" indent="0">
              <a:buNone/>
            </a:pPr>
            <a:endParaRPr lang="cs-CZ" altLang="cs-CZ" b="1" dirty="0"/>
          </a:p>
          <a:p>
            <a:pPr marL="0" indent="0">
              <a:buNone/>
            </a:pPr>
            <a:br>
              <a:rPr lang="cs-CZ" altLang="cs-CZ" b="1" dirty="0"/>
            </a:br>
            <a:r>
              <a:rPr lang="cs-CZ" altLang="cs-CZ" b="1" dirty="0"/>
              <a:t>Zásoby vody na Zemi</a:t>
            </a:r>
          </a:p>
          <a:p>
            <a:pPr marL="0" indent="0">
              <a:buNone/>
            </a:pPr>
            <a:r>
              <a:rPr lang="cs-CZ" altLang="cs-CZ" b="1" dirty="0"/>
              <a:t>- </a:t>
            </a:r>
            <a:r>
              <a:rPr lang="cs-CZ" altLang="cs-CZ" dirty="0"/>
              <a:t>slaná voda 94</a:t>
            </a:r>
            <a:r>
              <a:rPr lang="ru-RU" altLang="cs-CZ" dirty="0"/>
              <a:t> </a:t>
            </a:r>
            <a:r>
              <a:rPr lang="en-US" altLang="cs-CZ" dirty="0"/>
              <a:t>%</a:t>
            </a:r>
            <a:endParaRPr lang="cs-CZ" altLang="cs-CZ" dirty="0"/>
          </a:p>
          <a:p>
            <a:pPr marL="0" indent="0">
              <a:buNone/>
            </a:pPr>
            <a:r>
              <a:rPr lang="cs-CZ" altLang="cs-CZ" dirty="0"/>
              <a:t>- sladká voda</a:t>
            </a:r>
            <a:r>
              <a:rPr lang="en-US" altLang="cs-CZ" dirty="0"/>
              <a:t> 6 %</a:t>
            </a:r>
            <a:endParaRPr lang="cs-CZ" altLang="cs-CZ" dirty="0"/>
          </a:p>
          <a:p>
            <a:pPr marL="609600" indent="-609600">
              <a:buNone/>
            </a:pPr>
            <a:endParaRPr lang="cs-CZ" altLang="cs-CZ" dirty="0"/>
          </a:p>
        </p:txBody>
      </p:sp>
      <p:sp>
        <p:nvSpPr>
          <p:cNvPr id="6147" name="Rectangle 5">
            <a:extLst>
              <a:ext uri="{FF2B5EF4-FFF2-40B4-BE49-F238E27FC236}">
                <a16:creationId xmlns:a16="http://schemas.microsoft.com/office/drawing/2014/main" id="{A524E321-1A34-4C6B-B9EA-8A1983FCC4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2642" y="414779"/>
            <a:ext cx="5387329" cy="1371668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Charakteristika H</a:t>
            </a:r>
            <a:r>
              <a:rPr lang="cs-CZ" altLang="cs-CZ" sz="4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graphicFrame>
        <p:nvGraphicFramePr>
          <p:cNvPr id="6148" name="Object 11">
            <a:extLst>
              <a:ext uri="{FF2B5EF4-FFF2-40B4-BE49-F238E27FC236}">
                <a16:creationId xmlns:a16="http://schemas.microsoft.com/office/drawing/2014/main" id="{0BE43CC8-74DA-4373-8FF0-C3D4403A19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568955"/>
              </p:ext>
            </p:extLst>
          </p:nvPr>
        </p:nvGraphicFramePr>
        <p:xfrm>
          <a:off x="6080125" y="2118531"/>
          <a:ext cx="5356646" cy="2953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3" imgW="4581754" imgH="2276856" progId="Excel.Chart.8">
                  <p:embed/>
                </p:oleObj>
              </mc:Choice>
              <mc:Fallback>
                <p:oleObj name="Graf" r:id="rId3" imgW="4581754" imgH="2276856" progId="Excel.Chart.8">
                  <p:embed/>
                  <p:pic>
                    <p:nvPicPr>
                      <p:cNvPr id="6148" name="Object 11">
                        <a:extLst>
                          <a:ext uri="{FF2B5EF4-FFF2-40B4-BE49-F238E27FC236}">
                            <a16:creationId xmlns:a16="http://schemas.microsoft.com/office/drawing/2014/main" id="{0BE43CC8-74DA-4373-8FF0-C3D4403A19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0125" y="2118531"/>
                        <a:ext cx="5356646" cy="29530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12">
            <a:extLst>
              <a:ext uri="{FF2B5EF4-FFF2-40B4-BE49-F238E27FC236}">
                <a16:creationId xmlns:a16="http://schemas.microsoft.com/office/drawing/2014/main" id="{4EB924FB-275F-4F40-8F49-4DFC170B48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2185104"/>
              </p:ext>
            </p:extLst>
          </p:nvPr>
        </p:nvGraphicFramePr>
        <p:xfrm>
          <a:off x="5993340" y="4612228"/>
          <a:ext cx="4748682" cy="227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5" imgW="4581754" imgH="2276856" progId="Excel.Chart.8">
                  <p:embed/>
                </p:oleObj>
              </mc:Choice>
              <mc:Fallback>
                <p:oleObj name="Graf" r:id="rId5" imgW="4581754" imgH="2276856" progId="Excel.Chart.8">
                  <p:embed/>
                  <p:pic>
                    <p:nvPicPr>
                      <p:cNvPr id="6149" name="Object 12">
                        <a:extLst>
                          <a:ext uri="{FF2B5EF4-FFF2-40B4-BE49-F238E27FC236}">
                            <a16:creationId xmlns:a16="http://schemas.microsoft.com/office/drawing/2014/main" id="{4EB924FB-275F-4F40-8F49-4DFC170B48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3340" y="4612228"/>
                        <a:ext cx="4748682" cy="227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0" name="Object 13">
            <a:extLst>
              <a:ext uri="{FF2B5EF4-FFF2-40B4-BE49-F238E27FC236}">
                <a16:creationId xmlns:a16="http://schemas.microsoft.com/office/drawing/2014/main" id="{290FDD28-513A-4513-9881-CA5B9DAB6F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2688820"/>
              </p:ext>
            </p:extLst>
          </p:nvPr>
        </p:nvGraphicFramePr>
        <p:xfrm>
          <a:off x="6823435" y="51847"/>
          <a:ext cx="4818668" cy="227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7" imgW="4581754" imgH="2276856" progId="Excel.Chart.8">
                  <p:embed/>
                </p:oleObj>
              </mc:Choice>
              <mc:Fallback>
                <p:oleObj name="Graf" r:id="rId7" imgW="4581754" imgH="2276856" progId="Excel.Chart.8">
                  <p:embed/>
                  <p:pic>
                    <p:nvPicPr>
                      <p:cNvPr id="6150" name="Object 13">
                        <a:extLst>
                          <a:ext uri="{FF2B5EF4-FFF2-40B4-BE49-F238E27FC236}">
                            <a16:creationId xmlns:a16="http://schemas.microsoft.com/office/drawing/2014/main" id="{290FDD28-513A-4513-9881-CA5B9DAB6F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3435" y="51847"/>
                        <a:ext cx="4818668" cy="227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1" name="Line 14">
            <a:extLst>
              <a:ext uri="{FF2B5EF4-FFF2-40B4-BE49-F238E27FC236}">
                <a16:creationId xmlns:a16="http://schemas.microsoft.com/office/drawing/2014/main" id="{31678A2B-4A0B-4790-92CF-FD2217FB79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13826" y="4111086"/>
            <a:ext cx="3810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2" name="Line 15">
            <a:extLst>
              <a:ext uri="{FF2B5EF4-FFF2-40B4-BE49-F238E27FC236}">
                <a16:creationId xmlns:a16="http://schemas.microsoft.com/office/drawing/2014/main" id="{55A2814C-94B7-47FC-ABC0-F32790F09D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01973" y="1786447"/>
            <a:ext cx="3048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3" name="Text Box 16">
            <a:extLst>
              <a:ext uri="{FF2B5EF4-FFF2-40B4-BE49-F238E27FC236}">
                <a16:creationId xmlns:a16="http://schemas.microsoft.com/office/drawing/2014/main" id="{509D9DA8-6F5A-4658-9A9C-499D4C7A6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126" y="5375275"/>
            <a:ext cx="481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/>
              <a:t>A.</a:t>
            </a:r>
          </a:p>
        </p:txBody>
      </p:sp>
      <p:sp>
        <p:nvSpPr>
          <p:cNvPr id="6154" name="Text Box 17">
            <a:extLst>
              <a:ext uri="{FF2B5EF4-FFF2-40B4-BE49-F238E27FC236}">
                <a16:creationId xmlns:a16="http://schemas.microsoft.com/office/drawing/2014/main" id="{46909872-E82B-4FC3-B16F-EFE357BBF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3241675"/>
            <a:ext cx="463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/>
              <a:t>B.</a:t>
            </a:r>
          </a:p>
        </p:txBody>
      </p:sp>
      <p:sp>
        <p:nvSpPr>
          <p:cNvPr id="6155" name="Text Box 18">
            <a:extLst>
              <a:ext uri="{FF2B5EF4-FFF2-40B4-BE49-F238E27FC236}">
                <a16:creationId xmlns:a16="http://schemas.microsoft.com/office/drawing/2014/main" id="{67C85B88-B59E-4265-A627-C96239669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325" y="727075"/>
            <a:ext cx="463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dirty="0"/>
              <a:t>C.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id="{49E4B2D7-5972-416D-B80C-6B253306A1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18981" y="284672"/>
            <a:ext cx="6418053" cy="91253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Proč je voda důležitá?</a:t>
            </a:r>
          </a:p>
        </p:txBody>
      </p:sp>
      <p:sp>
        <p:nvSpPr>
          <p:cNvPr id="140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30" name="Picture 6" descr="Image result for voda">
            <a:extLst>
              <a:ext uri="{FF2B5EF4-FFF2-40B4-BE49-F238E27FC236}">
                <a16:creationId xmlns:a16="http://schemas.microsoft.com/office/drawing/2014/main" id="{0552452E-274E-47A2-8B90-2D79E136F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7" r="34722" b="2"/>
          <a:stretch/>
        </p:blipFill>
        <p:spPr bwMode="auto"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>
            <a:extLst>
              <a:ext uri="{FF2B5EF4-FFF2-40B4-BE49-F238E27FC236}">
                <a16:creationId xmlns:a16="http://schemas.microsoft.com/office/drawing/2014/main" id="{DB3B577F-623F-40D7-A237-C5BBDED27C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18980" y="1395167"/>
            <a:ext cx="6418052" cy="3435803"/>
          </a:xfrm>
        </p:spPr>
        <p:txBody>
          <a:bodyPr anchor="t">
            <a:normAutofit fontScale="92500"/>
          </a:bodyPr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sz="3200" b="1" dirty="0">
                <a:solidFill>
                  <a:srgbClr val="000000"/>
                </a:solidFill>
              </a:rPr>
              <a:t>Bez vody není život, vývoj zde začal;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3200" b="1" dirty="0">
                <a:solidFill>
                  <a:srgbClr val="000000"/>
                </a:solidFill>
              </a:rPr>
              <a:t>Každá živá hmota obsahuje vodu </a:t>
            </a:r>
            <a:br>
              <a:rPr lang="cs-CZ" altLang="cs-CZ" sz="3200" dirty="0">
                <a:solidFill>
                  <a:srgbClr val="000000"/>
                </a:solidFill>
              </a:rPr>
            </a:br>
            <a:r>
              <a:rPr lang="cs-CZ" altLang="cs-CZ" sz="3200" dirty="0">
                <a:solidFill>
                  <a:srgbClr val="000000"/>
                </a:solidFill>
              </a:rPr>
              <a:t>přibližně naše tělo ze 70 </a:t>
            </a:r>
            <a:r>
              <a:rPr lang="en-US" altLang="cs-CZ" sz="3200" dirty="0">
                <a:solidFill>
                  <a:srgbClr val="000000"/>
                </a:solidFill>
              </a:rPr>
              <a:t>% </a:t>
            </a:r>
            <a:r>
              <a:rPr lang="cs-CZ" altLang="cs-CZ" sz="3200" dirty="0">
                <a:solidFill>
                  <a:srgbClr val="000000"/>
                </a:solidFill>
              </a:rPr>
              <a:t>voda;</a:t>
            </a:r>
            <a:endParaRPr lang="cs-CZ" altLang="cs-CZ" sz="3200" b="1" dirty="0">
              <a:solidFill>
                <a:srgbClr val="000000"/>
              </a:solidFill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sz="3200" b="1" dirty="0">
                <a:solidFill>
                  <a:srgbClr val="000000"/>
                </a:solidFill>
              </a:rPr>
              <a:t>Lidé vždy zakládali města na řece;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sz="3200" b="1" dirty="0">
                <a:solidFill>
                  <a:srgbClr val="000000"/>
                </a:solidFill>
              </a:rPr>
              <a:t>Denní potřeba těla je asi 2 - 3 litry </a:t>
            </a:r>
            <a:br>
              <a:rPr lang="cs-CZ" altLang="cs-CZ" sz="3200" b="1" dirty="0">
                <a:solidFill>
                  <a:srgbClr val="000000"/>
                </a:solidFill>
              </a:rPr>
            </a:br>
            <a:r>
              <a:rPr lang="cs-CZ" altLang="cs-CZ" sz="3200" dirty="0">
                <a:solidFill>
                  <a:srgbClr val="000000"/>
                </a:solidFill>
              </a:rPr>
              <a:t>bez vody člověk vydrží přibližně 5 dnů.</a:t>
            </a:r>
          </a:p>
        </p:txBody>
      </p:sp>
      <p:sp>
        <p:nvSpPr>
          <p:cNvPr id="2" name="AutoShape 2" descr="Image result for voda">
            <a:extLst>
              <a:ext uri="{FF2B5EF4-FFF2-40B4-BE49-F238E27FC236}">
                <a16:creationId xmlns:a16="http://schemas.microsoft.com/office/drawing/2014/main" id="{31146792-7AEF-4B29-8427-418249DE45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C5B08DB-DAB0-4337-8857-9BFC23BCE906}"/>
              </a:ext>
            </a:extLst>
          </p:cNvPr>
          <p:cNvSpPr/>
          <p:nvPr/>
        </p:nvSpPr>
        <p:spPr>
          <a:xfrm>
            <a:off x="5218980" y="4511225"/>
            <a:ext cx="6418053" cy="206210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altLang="cs-CZ" sz="3200" b="1" u="sng" dirty="0">
                <a:solidFill>
                  <a:srgbClr val="C00000"/>
                </a:solidFill>
              </a:rPr>
              <a:t>Funkce vody v organismu </a:t>
            </a:r>
            <a:br>
              <a:rPr lang="cs-CZ" altLang="cs-CZ" sz="3200" b="1" dirty="0">
                <a:solidFill>
                  <a:srgbClr val="000000"/>
                </a:solidFill>
              </a:rPr>
            </a:br>
            <a:r>
              <a:rPr lang="cs-CZ" altLang="cs-CZ" sz="3200" b="1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cs-CZ" altLang="cs-CZ" sz="3200" dirty="0">
                <a:solidFill>
                  <a:schemeClr val="accent1">
                    <a:lumMod val="75000"/>
                  </a:schemeClr>
                </a:solidFill>
              </a:rPr>
              <a:t>odplavuje škodlivé látky; </a:t>
            </a:r>
            <a:br>
              <a:rPr lang="cs-CZ" altLang="cs-CZ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altLang="cs-CZ" sz="3200" dirty="0">
                <a:solidFill>
                  <a:schemeClr val="accent1">
                    <a:lumMod val="75000"/>
                  </a:schemeClr>
                </a:solidFill>
              </a:rPr>
              <a:t>- zabraňuje přehřátí organismu; </a:t>
            </a:r>
            <a:br>
              <a:rPr lang="cs-CZ" altLang="cs-CZ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altLang="cs-CZ" sz="3200" dirty="0">
                <a:solidFill>
                  <a:schemeClr val="accent1">
                    <a:lumMod val="75000"/>
                  </a:schemeClr>
                </a:solidFill>
              </a:rPr>
              <a:t>- rozvádí živiny v těle (krev).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3005637-D9ED-4052-9C00-CDE827BEFA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8043" y="319800"/>
            <a:ext cx="5127031" cy="89760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Problémy s vodou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5B2266A5-92F6-4029-AD1D-F4424F33DB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6834" y="1498862"/>
            <a:ext cx="4958240" cy="4935643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b="1" dirty="0"/>
              <a:t>20</a:t>
            </a:r>
            <a:r>
              <a:rPr lang="en-US" altLang="cs-CZ" b="1" dirty="0"/>
              <a:t> %</a:t>
            </a:r>
            <a:r>
              <a:rPr lang="cs-CZ" altLang="cs-CZ" b="1" dirty="0"/>
              <a:t> lidstva nemá přístup </a:t>
            </a:r>
            <a:br>
              <a:rPr lang="cs-CZ" altLang="cs-CZ" b="1" dirty="0"/>
            </a:br>
            <a:r>
              <a:rPr lang="cs-CZ" altLang="cs-CZ" b="1" dirty="0"/>
              <a:t>k nezávadné vodě</a:t>
            </a:r>
            <a:r>
              <a:rPr lang="cs-CZ" altLang="cs-CZ" dirty="0"/>
              <a:t>;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dirty="0"/>
              <a:t>2,6 mld. lidí postrádá základní hygienické zázemí;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dirty="0"/>
              <a:t>Ve 20. století zmizelo 50 % mokřadů</a:t>
            </a:r>
            <a:r>
              <a:rPr lang="en-US" altLang="cs-CZ" dirty="0"/>
              <a:t>, 21.</a:t>
            </a:r>
            <a:r>
              <a:rPr lang="cs-CZ" altLang="cs-CZ" dirty="0"/>
              <a:t> století typické nedostatek vody;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b="1" dirty="0"/>
              <a:t>3 miliony lidí ročně zemře na choroby způsobené kontaminovanou vodou </a:t>
            </a:r>
            <a:br>
              <a:rPr lang="cs-CZ" altLang="cs-CZ" b="1" dirty="0"/>
            </a:br>
            <a:r>
              <a:rPr lang="cs-CZ" altLang="cs-CZ" b="1" dirty="0"/>
              <a:t>a špatnou hygienou</a:t>
            </a:r>
            <a:r>
              <a:rPr lang="cs-CZ" altLang="cs-CZ" dirty="0"/>
              <a:t> (průjmy, malárie) z toho 90 % jsou </a:t>
            </a:r>
            <a:br>
              <a:rPr lang="cs-CZ" altLang="cs-CZ" dirty="0"/>
            </a:br>
            <a:r>
              <a:rPr lang="cs-CZ" altLang="cs-CZ" dirty="0"/>
              <a:t>děti do 5 let.</a:t>
            </a:r>
          </a:p>
        </p:txBody>
      </p:sp>
      <p:pic>
        <p:nvPicPr>
          <p:cNvPr id="4100" name="Picture 5" descr="298276-svetove-zasoby-vody">
            <a:extLst>
              <a:ext uri="{FF2B5EF4-FFF2-40B4-BE49-F238E27FC236}">
                <a16:creationId xmlns:a16="http://schemas.microsoft.com/office/drawing/2014/main" id="{FF61AB4F-D806-4816-B69F-8271C47E4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15"/>
          <a:stretch/>
        </p:blipFill>
        <p:spPr bwMode="auto">
          <a:xfrm>
            <a:off x="5571241" y="181466"/>
            <a:ext cx="6514233" cy="64950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03A553F-92E8-41F6-95F8-FB3DD99F74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9728" y="332789"/>
            <a:ext cx="2889849" cy="2339120"/>
          </a:xfrm>
          <a:solidFill>
            <a:srgbClr val="00B0F0"/>
          </a:solidFill>
        </p:spPr>
        <p:txBody>
          <a:bodyPr>
            <a:normAutofit/>
          </a:bodyPr>
          <a:lstStyle/>
          <a:p>
            <a:pPr eaLnBrk="1" hangingPunct="1"/>
            <a:r>
              <a:rPr lang="cs-CZ" alt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Oběh </a:t>
            </a:r>
            <a:br>
              <a:rPr lang="cs-CZ" alt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</a:br>
            <a:r>
              <a:rPr lang="cs-CZ" alt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vody </a:t>
            </a:r>
            <a:br>
              <a:rPr lang="cs-CZ" alt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</a:br>
            <a:r>
              <a:rPr lang="cs-CZ" alt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na Zemi</a:t>
            </a:r>
            <a:endParaRPr lang="cs-CZ" altLang="cs-CZ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90E5D441-28EB-4732-BE05-AEE5A2599B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9728" y="2941609"/>
            <a:ext cx="3017808" cy="2630515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Hydrologický </a:t>
            </a:r>
            <a:b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cyklus</a:t>
            </a:r>
            <a:br>
              <a:rPr lang="cs-CZ" altLang="cs-CZ" sz="2400" b="1" dirty="0"/>
            </a:br>
            <a:br>
              <a:rPr lang="cs-CZ" altLang="cs-CZ" sz="2400" b="1" dirty="0"/>
            </a:br>
            <a:r>
              <a:rPr lang="cs-CZ" altLang="cs-CZ" sz="2400" b="1" dirty="0"/>
              <a:t>1. Velký oběh </a:t>
            </a:r>
            <a:br>
              <a:rPr lang="cs-CZ" altLang="cs-CZ" sz="2400" dirty="0"/>
            </a:br>
            <a:r>
              <a:rPr lang="cs-CZ" altLang="cs-CZ" sz="2400" dirty="0"/>
              <a:t>(oceány x pevnina)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2400" b="1" dirty="0"/>
              <a:t>2. Malý oběh </a:t>
            </a:r>
            <a:br>
              <a:rPr lang="cs-CZ" altLang="cs-CZ" sz="2400" dirty="0"/>
            </a:br>
            <a:r>
              <a:rPr lang="cs-CZ" altLang="cs-CZ" sz="2400" dirty="0"/>
              <a:t>(pevnina x pevnina)</a:t>
            </a:r>
          </a:p>
        </p:txBody>
      </p:sp>
      <p:sp>
        <p:nvSpPr>
          <p:cNvPr id="7172" name="Rectangle 5">
            <a:extLst>
              <a:ext uri="{FF2B5EF4-FFF2-40B4-BE49-F238E27FC236}">
                <a16:creationId xmlns:a16="http://schemas.microsoft.com/office/drawing/2014/main" id="{2AAB7FDD-FE90-4094-B11A-2F9C6A225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4663" y="128587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7173" name="Picture 4" descr="Schéma oběhu vody. ">
            <a:extLst>
              <a:ext uri="{FF2B5EF4-FFF2-40B4-BE49-F238E27FC236}">
                <a16:creationId xmlns:a16="http://schemas.microsoft.com/office/drawing/2014/main" id="{D00D983E-4731-4CDB-9F1C-90EC8B851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391" y="332789"/>
            <a:ext cx="8117457" cy="548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D5F4836-DF80-4350-A1A7-7FF0BAF4073B}"/>
              </a:ext>
            </a:extLst>
          </p:cNvPr>
          <p:cNvSpPr/>
          <p:nvPr/>
        </p:nvSpPr>
        <p:spPr>
          <a:xfrm>
            <a:off x="823059" y="6155879"/>
            <a:ext cx="2503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>
                <a:hlinkClick r:id="rId5"/>
              </a:rPr>
              <a:t>Nezkreslená věda - voda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spotřeba vody">
            <a:extLst>
              <a:ext uri="{FF2B5EF4-FFF2-40B4-BE49-F238E27FC236}">
                <a16:creationId xmlns:a16="http://schemas.microsoft.com/office/drawing/2014/main" id="{29964C9A-DEA0-42ED-888E-46EAC8D65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38" y="524875"/>
            <a:ext cx="7166762" cy="315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2">
            <a:extLst>
              <a:ext uri="{FF2B5EF4-FFF2-40B4-BE49-F238E27FC236}">
                <a16:creationId xmlns:a16="http://schemas.microsoft.com/office/drawing/2014/main" id="{FAAEF858-8F96-4A93-9CE9-D9637DB22F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3037" y="544132"/>
            <a:ext cx="4575144" cy="620713"/>
          </a:xfrm>
          <a:solidFill>
            <a:srgbClr val="00B0F0"/>
          </a:solidFill>
        </p:spPr>
        <p:txBody>
          <a:bodyPr>
            <a:normAutofit/>
          </a:bodyPr>
          <a:lstStyle/>
          <a:p>
            <a:pPr eaLnBrk="1" hangingPunct="1"/>
            <a: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Osobní potřeba vody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112306E-BBC1-4F0E-9B53-9674533184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3038" y="1293963"/>
            <a:ext cx="4876801" cy="182880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2400" dirty="0"/>
              <a:t>Hygienické minimum </a:t>
            </a:r>
            <a:br>
              <a:rPr lang="cs-CZ" altLang="cs-CZ" sz="2400" dirty="0"/>
            </a:br>
            <a:r>
              <a:rPr lang="cs-CZ" altLang="cs-CZ" sz="2400" dirty="0"/>
              <a:t>je 100 litrů/den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2400" dirty="0"/>
              <a:t>V ČR je spotřeba 120 l/den, </a:t>
            </a:r>
            <a:br>
              <a:rPr lang="cs-CZ" altLang="cs-CZ" sz="2400" dirty="0"/>
            </a:br>
            <a:r>
              <a:rPr lang="cs-CZ" altLang="cs-CZ" sz="2400" dirty="0"/>
              <a:t>USA 300 l/den, </a:t>
            </a:r>
            <a:br>
              <a:rPr lang="cs-CZ" altLang="cs-CZ" sz="2400" dirty="0"/>
            </a:br>
            <a:r>
              <a:rPr lang="cs-CZ" altLang="cs-CZ" sz="2400" dirty="0"/>
              <a:t>Afrika jen 10-20 l/den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6A0FC586-BC5A-45E6-AC95-EBA679F3A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039" y="3122765"/>
            <a:ext cx="4575142" cy="6477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Spotřeba vody</a:t>
            </a: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A4787071-E71D-42D2-8B55-10533033C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037" y="3851552"/>
            <a:ext cx="10646005" cy="25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2800" b="1" u="sng" dirty="0">
                <a:latin typeface="+mn-lt"/>
                <a:cs typeface="Arial" panose="020B0604020202020204" pitchFamily="34" charset="0"/>
              </a:rPr>
              <a:t>Při výrobě</a:t>
            </a:r>
            <a:r>
              <a:rPr lang="cs-CZ" altLang="cs-CZ" sz="2800" u="sng" dirty="0">
                <a:latin typeface="+mn-lt"/>
                <a:cs typeface="Arial" panose="020B0604020202020204" pitchFamily="34" charset="0"/>
              </a:rPr>
              <a:t> </a:t>
            </a:r>
            <a:br>
              <a:rPr lang="cs-CZ" altLang="cs-CZ" sz="2800" dirty="0">
                <a:latin typeface="+mn-lt"/>
                <a:cs typeface="Arial" panose="020B0604020202020204" pitchFamily="34" charset="0"/>
              </a:rPr>
            </a:br>
            <a:r>
              <a:rPr lang="cs-CZ" altLang="cs-CZ" sz="2800" dirty="0">
                <a:latin typeface="+mn-lt"/>
                <a:cs typeface="Arial" panose="020B0604020202020204" pitchFamily="34" charset="0"/>
              </a:rPr>
              <a:t>1 kg oceli 200 l, 1 kg hovězího masa 13 000 l, 1 kg papíru 300 l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2800" b="1" u="sng" dirty="0">
                <a:latin typeface="+mn-lt"/>
                <a:cs typeface="Arial" panose="020B0604020202020204" pitchFamily="34" charset="0"/>
              </a:rPr>
              <a:t>Domácnost</a:t>
            </a:r>
            <a:r>
              <a:rPr lang="cs-CZ" altLang="cs-CZ" sz="2800" dirty="0">
                <a:latin typeface="+mn-lt"/>
                <a:cs typeface="Arial" panose="020B0604020202020204" pitchFamily="34" charset="0"/>
              </a:rPr>
              <a:t> </a:t>
            </a:r>
            <a:br>
              <a:rPr lang="cs-CZ" altLang="cs-CZ" sz="2800" dirty="0">
                <a:latin typeface="+mn-lt"/>
                <a:cs typeface="Arial" panose="020B0604020202020204" pitchFamily="34" charset="0"/>
              </a:rPr>
            </a:br>
            <a:r>
              <a:rPr lang="cs-CZ" altLang="cs-CZ" sz="2800" dirty="0">
                <a:latin typeface="+mn-lt"/>
                <a:cs typeface="Arial" panose="020B0604020202020204" pitchFamily="34" charset="0"/>
              </a:rPr>
              <a:t>spláchnutí WC 12 l, koupel ve vaně 120 l, sprchování 70 l, mytí v myčce 20 l, praní v pračce 40-80 l, mytí </a:t>
            </a:r>
            <a:r>
              <a:rPr lang="cs-CZ" altLang="cs-CZ" sz="2800" dirty="0" err="1">
                <a:latin typeface="+mn-lt"/>
                <a:cs typeface="Arial" panose="020B0604020202020204" pitchFamily="34" charset="0"/>
              </a:rPr>
              <a:t>roukou</a:t>
            </a:r>
            <a:r>
              <a:rPr lang="cs-CZ" altLang="cs-CZ" sz="2800" dirty="0">
                <a:latin typeface="+mn-lt"/>
                <a:cs typeface="Arial" panose="020B0604020202020204" pitchFamily="34" charset="0"/>
              </a:rPr>
              <a:t> 3 l, mytí auta 200 l </a:t>
            </a:r>
            <a:br>
              <a:rPr lang="cs-CZ" altLang="cs-CZ" sz="2800" dirty="0">
                <a:latin typeface="+mn-lt"/>
                <a:cs typeface="Arial" panose="020B0604020202020204" pitchFamily="34" charset="0"/>
              </a:rPr>
            </a:br>
            <a:r>
              <a:rPr lang="cs-CZ" altLang="cs-CZ" sz="2800" b="1" dirty="0">
                <a:latin typeface="+mn-lt"/>
                <a:cs typeface="Arial" panose="020B0604020202020204" pitchFamily="34" charset="0"/>
              </a:rPr>
              <a:t>plýtvání vodou: kapající kohoutek 4 l/h, netěsnící WC 80 l/h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50E03FB0-6969-4DC0-93ED-D9983BA669E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53984" y="4026514"/>
            <a:ext cx="4251575" cy="1476739"/>
          </a:xfrm>
        </p:spPr>
        <p:txBody>
          <a:bodyPr>
            <a:normAutofit/>
          </a:bodyPr>
          <a:lstStyle/>
          <a:p>
            <a:pPr algn="l" eaLnBrk="1" hangingPunct="1"/>
            <a:r>
              <a:rPr lang="cs-CZ" altLang="cs-CZ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POVRCHOVÁ VODA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051162D-18F6-4A75-BF5B-1584E3EA2D1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533405" y="4255114"/>
            <a:ext cx="1777835" cy="2126605"/>
          </a:xfrm>
        </p:spPr>
        <p:txBody>
          <a:bodyPr>
            <a:normAutofit fontScale="92500"/>
          </a:bodyPr>
          <a:lstStyle/>
          <a:p>
            <a:pPr algn="l"/>
            <a:r>
              <a:rPr lang="cs-CZ" altLang="cs-CZ" sz="4000" b="1" dirty="0">
                <a:solidFill>
                  <a:srgbClr val="34BCCE"/>
                </a:solidFill>
              </a:rPr>
              <a:t>Ledovce</a:t>
            </a:r>
          </a:p>
          <a:p>
            <a:pPr algn="l"/>
            <a:r>
              <a:rPr lang="cs-CZ" altLang="cs-CZ" sz="4000" b="1" dirty="0">
                <a:solidFill>
                  <a:srgbClr val="34BCCE"/>
                </a:solidFill>
              </a:rPr>
              <a:t>Jezera</a:t>
            </a:r>
          </a:p>
          <a:p>
            <a:pPr algn="l"/>
            <a:r>
              <a:rPr lang="cs-CZ" altLang="cs-CZ" sz="4000" b="1" dirty="0">
                <a:solidFill>
                  <a:srgbClr val="34BCCE"/>
                </a:solidFill>
              </a:rPr>
              <a:t>Řeky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http://www.globalgeografia.com/mondo/satellite/bajkal.jpg">
            <a:extLst>
              <a:ext uri="{FF2B5EF4-FFF2-40B4-BE49-F238E27FC236}">
                <a16:creationId xmlns:a16="http://schemas.microsoft.com/office/drawing/2014/main" id="{6F75E6C1-93E4-4586-892A-A446D9B21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r="14122" b="-2"/>
          <a:stretch/>
        </p:blipFill>
        <p:spPr bwMode="auto">
          <a:xfrm>
            <a:off x="317635" y="321733"/>
            <a:ext cx="4160452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www.zakow.com/~kvson/marta/pliki/amazonka01.jpg">
            <a:extLst>
              <a:ext uri="{FF2B5EF4-FFF2-40B4-BE49-F238E27FC236}">
                <a16:creationId xmlns:a16="http://schemas.microsoft.com/office/drawing/2014/main" id="{8C9AE72D-FF3B-4880-AD38-9085D400F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0" r="2" b="4965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2CD16481-B1C2-494A-9AE6-46214D18D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273" y="5924519"/>
            <a:ext cx="2657475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cs-CZ" altLang="cs-CZ" dirty="0"/>
              <a:t>BAJKAL – 1 637 m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029FF9C8-BFE5-4237-8050-6979609D9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2838" y="2672668"/>
            <a:ext cx="3421063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cs-CZ" altLang="cs-CZ" dirty="0"/>
              <a:t>AMAZONKA – 7 025 km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20345</TotalTime>
  <Words>1684</Words>
  <Application>Microsoft Office PowerPoint</Application>
  <PresentationFormat>Širokoúhlá obrazovka</PresentationFormat>
  <Paragraphs>217</Paragraphs>
  <Slides>35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5" baseType="lpstr">
      <vt:lpstr>Adobe Garamond Pro Bold</vt:lpstr>
      <vt:lpstr>Arial</vt:lpstr>
      <vt:lpstr>Arial</vt:lpstr>
      <vt:lpstr>Arial Black</vt:lpstr>
      <vt:lpstr>Calibri</vt:lpstr>
      <vt:lpstr>Calibri Light</vt:lpstr>
      <vt:lpstr>Times New Roman</vt:lpstr>
      <vt:lpstr>Wingdings</vt:lpstr>
      <vt:lpstr>Motiv Office</vt:lpstr>
      <vt:lpstr>Graf</vt:lpstr>
      <vt:lpstr>Hydrosféra</vt:lpstr>
      <vt:lpstr>Prezentace aplikace PowerPoint</vt:lpstr>
      <vt:lpstr>OCEÁNY A MOŘE</vt:lpstr>
      <vt:lpstr>Charakteristika H2O</vt:lpstr>
      <vt:lpstr>Proč je voda důležitá?</vt:lpstr>
      <vt:lpstr>Problémy s vodou</vt:lpstr>
      <vt:lpstr>Oběh  vody  na Zemi</vt:lpstr>
      <vt:lpstr>Osobní potřeba vody</vt:lpstr>
      <vt:lpstr>POVRCHOVÁ VODA</vt:lpstr>
      <vt:lpstr>Ledovce</vt:lpstr>
      <vt:lpstr>Řeky</vt:lpstr>
      <vt:lpstr>Prezentace aplikace PowerPoint</vt:lpstr>
      <vt:lpstr>Prezentace aplikace PowerPoint</vt:lpstr>
      <vt:lpstr>Hlavní  toky ČR ČR pomyslná střecha Evropy.</vt:lpstr>
      <vt:lpstr>Vltava</vt:lpstr>
      <vt:lpstr>Působení tekoucí vody</vt:lpstr>
      <vt:lpstr>Tvary vzniklé působením vody 1 Eroze a Sedimentace</vt:lpstr>
      <vt:lpstr>Tvary vzniklé působením vody 2</vt:lpstr>
      <vt:lpstr>Jeskyně</vt:lpstr>
      <vt:lpstr>Jezera  voda se zpomaleným oběhem vody</vt:lpstr>
      <vt:lpstr>Jezera – přírodní vodní nádrže</vt:lpstr>
      <vt:lpstr>Rybníky umělé vodní nádrže</vt:lpstr>
      <vt:lpstr>Přehrady</vt:lpstr>
      <vt:lpstr>Problémy s povrchovou vodou</vt:lpstr>
      <vt:lpstr>Prezentace aplikace PowerPoint</vt:lpstr>
      <vt:lpstr>Opakování</vt:lpstr>
      <vt:lpstr>Řešení</vt:lpstr>
      <vt:lpstr>Doplňte části moří a oceánů</vt:lpstr>
      <vt:lpstr>Části moří a oceánů - řešení</vt:lpstr>
      <vt:lpstr>Vlastnosti mořské vody</vt:lpstr>
      <vt:lpstr>Vlastnosti mořské vody</vt:lpstr>
      <vt:lpstr>Mořské/oceánské proudy</vt:lpstr>
      <vt:lpstr>Pohyby mořské vody</vt:lpstr>
      <vt:lpstr>Pohyby mořské vody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Hydrosféra</dc:title>
  <dc:creator>petr coufal</dc:creator>
  <cp:lastModifiedBy>Coufal Petr</cp:lastModifiedBy>
  <cp:revision>11</cp:revision>
  <dcterms:created xsi:type="dcterms:W3CDTF">2020-02-20T19:15:10Z</dcterms:created>
  <dcterms:modified xsi:type="dcterms:W3CDTF">2023-03-12T14:34:43Z</dcterms:modified>
</cp:coreProperties>
</file>