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6" r:id="rId5"/>
    <p:sldId id="258" r:id="rId6"/>
    <p:sldId id="267" r:id="rId7"/>
    <p:sldId id="287" r:id="rId8"/>
    <p:sldId id="283" r:id="rId9"/>
    <p:sldId id="259" r:id="rId10"/>
    <p:sldId id="28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F439B-18D8-4DFC-87C3-490402D72671}" v="58" dt="2023-04-02T11:38:20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053F439B-18D8-4DFC-87C3-490402D72671}"/>
    <pc:docChg chg="custSel addSld delSld modSld">
      <pc:chgData name="Coufal Petr" userId="76484aeb-9507-44c9-a583-612a370dac90" providerId="ADAL" clId="{053F439B-18D8-4DFC-87C3-490402D72671}" dt="2023-04-02T11:38:57.685" v="129" actId="20577"/>
      <pc:docMkLst>
        <pc:docMk/>
      </pc:docMkLst>
      <pc:sldChg chg="modSp mod">
        <pc:chgData name="Coufal Petr" userId="76484aeb-9507-44c9-a583-612a370dac90" providerId="ADAL" clId="{053F439B-18D8-4DFC-87C3-490402D72671}" dt="2023-04-02T11:38:20.394" v="122" actId="1076"/>
        <pc:sldMkLst>
          <pc:docMk/>
          <pc:sldMk cId="0" sldId="259"/>
        </pc:sldMkLst>
        <pc:spChg chg="mod">
          <ac:chgData name="Coufal Petr" userId="76484aeb-9507-44c9-a583-612a370dac90" providerId="ADAL" clId="{053F439B-18D8-4DFC-87C3-490402D72671}" dt="2023-03-26T19:26:52.781" v="16" actId="14100"/>
          <ac:spMkLst>
            <pc:docMk/>
            <pc:sldMk cId="0" sldId="259"/>
            <ac:spMk id="6" creationId="{7745B5D7-C1DF-41BF-9F5B-57AE5C6B2E0D}"/>
          </ac:spMkLst>
        </pc:spChg>
        <pc:spChg chg="mod">
          <ac:chgData name="Coufal Petr" userId="76484aeb-9507-44c9-a583-612a370dac90" providerId="ADAL" clId="{053F439B-18D8-4DFC-87C3-490402D72671}" dt="2023-04-02T11:38:11.305" v="121" actId="113"/>
          <ac:spMkLst>
            <pc:docMk/>
            <pc:sldMk cId="0" sldId="259"/>
            <ac:spMk id="7171" creationId="{02FFA436-90B5-437E-9B6C-A121AFB4FD01}"/>
          </ac:spMkLst>
        </pc:spChg>
        <pc:spChg chg="mod">
          <ac:chgData name="Coufal Petr" userId="76484aeb-9507-44c9-a583-612a370dac90" providerId="ADAL" clId="{053F439B-18D8-4DFC-87C3-490402D72671}" dt="2023-03-26T19:26:44.981" v="14" actId="1076"/>
          <ac:spMkLst>
            <pc:docMk/>
            <pc:sldMk cId="0" sldId="259"/>
            <ac:spMk id="7172" creationId="{586EC88D-A205-427A-B2E5-1D418D451E36}"/>
          </ac:spMkLst>
        </pc:spChg>
        <pc:picChg chg="mod">
          <ac:chgData name="Coufal Petr" userId="76484aeb-9507-44c9-a583-612a370dac90" providerId="ADAL" clId="{053F439B-18D8-4DFC-87C3-490402D72671}" dt="2023-04-02T11:38:20.394" v="122" actId="1076"/>
          <ac:picMkLst>
            <pc:docMk/>
            <pc:sldMk cId="0" sldId="259"/>
            <ac:picMk id="2054" creationId="{DC40619D-89B3-481E-9C5C-213A3ED2CE32}"/>
          </ac:picMkLst>
        </pc:picChg>
      </pc:sldChg>
      <pc:sldChg chg="addSp delSp modSp mod setBg">
        <pc:chgData name="Coufal Petr" userId="76484aeb-9507-44c9-a583-612a370dac90" providerId="ADAL" clId="{053F439B-18D8-4DFC-87C3-490402D72671}" dt="2023-04-02T11:35:45.072" v="107" actId="403"/>
        <pc:sldMkLst>
          <pc:docMk/>
          <pc:sldMk cId="0" sldId="267"/>
        </pc:sldMkLst>
        <pc:spChg chg="del">
          <ac:chgData name="Coufal Petr" userId="76484aeb-9507-44c9-a583-612a370dac90" providerId="ADAL" clId="{053F439B-18D8-4DFC-87C3-490402D72671}" dt="2023-04-02T11:35:22.837" v="102" actId="26606"/>
          <ac:spMkLst>
            <pc:docMk/>
            <pc:sldMk cId="0" sldId="267"/>
            <ac:spMk id="72" creationId="{3B854194-185D-494D-905C-7C7CB2E30F6E}"/>
          </ac:spMkLst>
        </pc:spChg>
        <pc:spChg chg="del">
          <ac:chgData name="Coufal Petr" userId="76484aeb-9507-44c9-a583-612a370dac90" providerId="ADAL" clId="{053F439B-18D8-4DFC-87C3-490402D72671}" dt="2023-04-02T11:35:22.837" v="102" actId="26606"/>
          <ac:spMkLst>
            <pc:docMk/>
            <pc:sldMk cId="0" sldId="267"/>
            <ac:spMk id="74" creationId="{B4F5FA0D-0104-4987-8241-EFF7C85B88DE}"/>
          </ac:spMkLst>
        </pc:spChg>
        <pc:spChg chg="mod">
          <ac:chgData name="Coufal Petr" userId="76484aeb-9507-44c9-a583-612a370dac90" providerId="ADAL" clId="{053F439B-18D8-4DFC-87C3-490402D72671}" dt="2023-04-02T11:35:22.837" v="102" actId="26606"/>
          <ac:spMkLst>
            <pc:docMk/>
            <pc:sldMk cId="0" sldId="267"/>
            <ac:spMk id="5122" creationId="{8061F69F-4958-475E-9DD4-348F323DDE7E}"/>
          </ac:spMkLst>
        </pc:spChg>
        <pc:spChg chg="del">
          <ac:chgData name="Coufal Petr" userId="76484aeb-9507-44c9-a583-612a370dac90" providerId="ADAL" clId="{053F439B-18D8-4DFC-87C3-490402D72671}" dt="2023-04-02T11:35:22.837" v="102" actId="26606"/>
          <ac:spMkLst>
            <pc:docMk/>
            <pc:sldMk cId="0" sldId="267"/>
            <ac:spMk id="5123" creationId="{F38BA705-6F25-45DF-944A-80CFE2C0AD91}"/>
          </ac:spMkLst>
        </pc:spChg>
        <pc:spChg chg="add">
          <ac:chgData name="Coufal Petr" userId="76484aeb-9507-44c9-a583-612a370dac90" providerId="ADAL" clId="{053F439B-18D8-4DFC-87C3-490402D72671}" dt="2023-04-02T11:35:22.837" v="102" actId="26606"/>
          <ac:spMkLst>
            <pc:docMk/>
            <pc:sldMk cId="0" sldId="267"/>
            <ac:spMk id="5129" creationId="{C5278130-DFE0-457B-8698-88DF69019DDE}"/>
          </ac:spMkLst>
        </pc:spChg>
        <pc:spChg chg="add">
          <ac:chgData name="Coufal Petr" userId="76484aeb-9507-44c9-a583-612a370dac90" providerId="ADAL" clId="{053F439B-18D8-4DFC-87C3-490402D72671}" dt="2023-04-02T11:35:22.837" v="102" actId="26606"/>
          <ac:spMkLst>
            <pc:docMk/>
            <pc:sldMk cId="0" sldId="267"/>
            <ac:spMk id="5131" creationId="{2F99531B-1681-4D6E-BECB-18325B33A618}"/>
          </ac:spMkLst>
        </pc:spChg>
        <pc:spChg chg="add">
          <ac:chgData name="Coufal Petr" userId="76484aeb-9507-44c9-a583-612a370dac90" providerId="ADAL" clId="{053F439B-18D8-4DFC-87C3-490402D72671}" dt="2023-04-02T11:35:22.837" v="102" actId="26606"/>
          <ac:spMkLst>
            <pc:docMk/>
            <pc:sldMk cId="0" sldId="267"/>
            <ac:spMk id="5133" creationId="{20344094-430A-400B-804B-910E696A1A90}"/>
          </ac:spMkLst>
        </pc:spChg>
        <pc:spChg chg="add">
          <ac:chgData name="Coufal Petr" userId="76484aeb-9507-44c9-a583-612a370dac90" providerId="ADAL" clId="{053F439B-18D8-4DFC-87C3-490402D72671}" dt="2023-04-02T11:35:22.837" v="102" actId="26606"/>
          <ac:spMkLst>
            <pc:docMk/>
            <pc:sldMk cId="0" sldId="267"/>
            <ac:spMk id="5135" creationId="{453C67DF-7782-4E57-AB9B-F1B4811AD8FE}"/>
          </ac:spMkLst>
        </pc:spChg>
        <pc:graphicFrameChg chg="add mod modGraphic">
          <ac:chgData name="Coufal Petr" userId="76484aeb-9507-44c9-a583-612a370dac90" providerId="ADAL" clId="{053F439B-18D8-4DFC-87C3-490402D72671}" dt="2023-04-02T11:35:45.072" v="107" actId="403"/>
          <ac:graphicFrameMkLst>
            <pc:docMk/>
            <pc:sldMk cId="0" sldId="267"/>
            <ac:graphicFrameMk id="5125" creationId="{502F0F2B-6FC9-78FC-9B3F-BCECA0AB62AA}"/>
          </ac:graphicFrameMkLst>
        </pc:graphicFrameChg>
        <pc:picChg chg="del">
          <ac:chgData name="Coufal Petr" userId="76484aeb-9507-44c9-a583-612a370dac90" providerId="ADAL" clId="{053F439B-18D8-4DFC-87C3-490402D72671}" dt="2023-04-02T11:35:22.837" v="102" actId="26606"/>
          <ac:picMkLst>
            <pc:docMk/>
            <pc:sldMk cId="0" sldId="267"/>
            <ac:picMk id="76" creationId="{2897127E-6CEF-446C-BE87-93B7C46E49D1}"/>
          </ac:picMkLst>
        </pc:picChg>
        <pc:cxnChg chg="add">
          <ac:chgData name="Coufal Petr" userId="76484aeb-9507-44c9-a583-612a370dac90" providerId="ADAL" clId="{053F439B-18D8-4DFC-87C3-490402D72671}" dt="2023-04-02T11:35:22.837" v="102" actId="26606"/>
          <ac:cxnSpMkLst>
            <pc:docMk/>
            <pc:sldMk cId="0" sldId="267"/>
            <ac:cxnSpMk id="5137" creationId="{B03A5AE3-BD30-455C-842B-7626C8BEF097}"/>
          </ac:cxnSpMkLst>
        </pc:cxnChg>
        <pc:cxnChg chg="add">
          <ac:chgData name="Coufal Petr" userId="76484aeb-9507-44c9-a583-612a370dac90" providerId="ADAL" clId="{053F439B-18D8-4DFC-87C3-490402D72671}" dt="2023-04-02T11:35:22.837" v="102" actId="26606"/>
          <ac:cxnSpMkLst>
            <pc:docMk/>
            <pc:sldMk cId="0" sldId="267"/>
            <ac:cxnSpMk id="5139" creationId="{2DBECAA5-1F2D-470D-875C-8F2C2CA3E54B}"/>
          </ac:cxnSpMkLst>
        </pc:cxnChg>
      </pc:sldChg>
      <pc:sldChg chg="del">
        <pc:chgData name="Coufal Petr" userId="76484aeb-9507-44c9-a583-612a370dac90" providerId="ADAL" clId="{053F439B-18D8-4DFC-87C3-490402D72671}" dt="2023-04-02T11:35:02.539" v="101" actId="2696"/>
        <pc:sldMkLst>
          <pc:docMk/>
          <pc:sldMk cId="2587249239" sldId="282"/>
        </pc:sldMkLst>
      </pc:sldChg>
      <pc:sldChg chg="modSp mod">
        <pc:chgData name="Coufal Petr" userId="76484aeb-9507-44c9-a583-612a370dac90" providerId="ADAL" clId="{053F439B-18D8-4DFC-87C3-490402D72671}" dt="2023-04-02T11:36:57.684" v="115" actId="27636"/>
        <pc:sldMkLst>
          <pc:docMk/>
          <pc:sldMk cId="0" sldId="283"/>
        </pc:sldMkLst>
        <pc:spChg chg="mod">
          <ac:chgData name="Coufal Petr" userId="76484aeb-9507-44c9-a583-612a370dac90" providerId="ADAL" clId="{053F439B-18D8-4DFC-87C3-490402D72671}" dt="2023-04-02T11:36:57.684" v="115" actId="27636"/>
          <ac:spMkLst>
            <pc:docMk/>
            <pc:sldMk cId="0" sldId="283"/>
            <ac:spMk id="6147" creationId="{5270BB52-7337-4BE8-A34D-0CC209E1DDBE}"/>
          </ac:spMkLst>
        </pc:spChg>
        <pc:spChg chg="mod">
          <ac:chgData name="Coufal Petr" userId="76484aeb-9507-44c9-a583-612a370dac90" providerId="ADAL" clId="{053F439B-18D8-4DFC-87C3-490402D72671}" dt="2023-04-02T11:36:43.443" v="109" actId="403"/>
          <ac:spMkLst>
            <pc:docMk/>
            <pc:sldMk cId="0" sldId="283"/>
            <ac:spMk id="6153" creationId="{90FCE965-58E9-4D4E-A2FC-EC251E9029BF}"/>
          </ac:spMkLst>
        </pc:spChg>
        <pc:picChg chg="mod">
          <ac:chgData name="Coufal Petr" userId="76484aeb-9507-44c9-a583-612a370dac90" providerId="ADAL" clId="{053F439B-18D8-4DFC-87C3-490402D72671}" dt="2023-04-02T11:36:48.767" v="110" actId="1076"/>
          <ac:picMkLst>
            <pc:docMk/>
            <pc:sldMk cId="0" sldId="283"/>
            <ac:picMk id="6150" creationId="{D3B6385B-CF6E-465C-9DC1-E95998635FED}"/>
          </ac:picMkLst>
        </pc:picChg>
      </pc:sldChg>
      <pc:sldChg chg="modSp mod">
        <pc:chgData name="Coufal Petr" userId="76484aeb-9507-44c9-a583-612a370dac90" providerId="ADAL" clId="{053F439B-18D8-4DFC-87C3-490402D72671}" dt="2023-04-02T11:38:57.685" v="129" actId="20577"/>
        <pc:sldMkLst>
          <pc:docMk/>
          <pc:sldMk cId="4113866650" sldId="284"/>
        </pc:sldMkLst>
        <pc:spChg chg="mod">
          <ac:chgData name="Coufal Petr" userId="76484aeb-9507-44c9-a583-612a370dac90" providerId="ADAL" clId="{053F439B-18D8-4DFC-87C3-490402D72671}" dt="2023-04-02T11:38:50.503" v="127" actId="14100"/>
          <ac:spMkLst>
            <pc:docMk/>
            <pc:sldMk cId="4113866650" sldId="284"/>
            <ac:spMk id="2" creationId="{2814AFD8-B6E4-42E6-9EA0-C7F9CB98D313}"/>
          </ac:spMkLst>
        </pc:spChg>
        <pc:spChg chg="mod">
          <ac:chgData name="Coufal Petr" userId="76484aeb-9507-44c9-a583-612a370dac90" providerId="ADAL" clId="{053F439B-18D8-4DFC-87C3-490402D72671}" dt="2023-04-02T11:38:57.685" v="129" actId="20577"/>
          <ac:spMkLst>
            <pc:docMk/>
            <pc:sldMk cId="4113866650" sldId="284"/>
            <ac:spMk id="3" creationId="{1B371A1E-8357-4E4A-9440-D1107743FBAF}"/>
          </ac:spMkLst>
        </pc:spChg>
      </pc:sldChg>
      <pc:sldChg chg="addSp delSp modSp new mod">
        <pc:chgData name="Coufal Petr" userId="76484aeb-9507-44c9-a583-612a370dac90" providerId="ADAL" clId="{053F439B-18D8-4DFC-87C3-490402D72671}" dt="2023-04-02T11:34:56.965" v="100" actId="1076"/>
        <pc:sldMkLst>
          <pc:docMk/>
          <pc:sldMk cId="913888866" sldId="287"/>
        </pc:sldMkLst>
        <pc:spChg chg="mod">
          <ac:chgData name="Coufal Petr" userId="76484aeb-9507-44c9-a583-612a370dac90" providerId="ADAL" clId="{053F439B-18D8-4DFC-87C3-490402D72671}" dt="2023-04-02T11:34:29.777" v="95" actId="1076"/>
          <ac:spMkLst>
            <pc:docMk/>
            <pc:sldMk cId="913888866" sldId="287"/>
            <ac:spMk id="2" creationId="{70E1F37E-1C41-3EEB-AA71-D56522164BC5}"/>
          </ac:spMkLst>
        </pc:spChg>
        <pc:spChg chg="del">
          <ac:chgData name="Coufal Petr" userId="76484aeb-9507-44c9-a583-612a370dac90" providerId="ADAL" clId="{053F439B-18D8-4DFC-87C3-490402D72671}" dt="2023-04-02T11:27:30.982" v="19" actId="1032"/>
          <ac:spMkLst>
            <pc:docMk/>
            <pc:sldMk cId="913888866" sldId="287"/>
            <ac:spMk id="3" creationId="{0703F7E3-9430-A9E7-72BE-BB8AEF6E55EC}"/>
          </ac:spMkLst>
        </pc:spChg>
        <pc:graphicFrameChg chg="add mod modGraphic">
          <ac:chgData name="Coufal Petr" userId="76484aeb-9507-44c9-a583-612a370dac90" providerId="ADAL" clId="{053F439B-18D8-4DFC-87C3-490402D72671}" dt="2023-04-02T11:34:56.965" v="100" actId="1076"/>
          <ac:graphicFrameMkLst>
            <pc:docMk/>
            <pc:sldMk cId="913888866" sldId="287"/>
            <ac:graphicFrameMk id="4" creationId="{C0AC16EF-7F99-6EDA-32C1-31CD59199F00}"/>
          </ac:graphicFrameMkLst>
        </pc:graphicFrameChg>
      </pc:sldChg>
    </pc:docChg>
  </pc:docChgLst>
  <pc:docChgLst>
    <pc:chgData name="Coufal Petr" userId="76484aeb-9507-44c9-a583-612a370dac90" providerId="ADAL" clId="{E1EBBCD0-A053-4CFE-95EA-8C5C3A7828DA}"/>
    <pc:docChg chg="undo custSel addSld delSld modSld">
      <pc:chgData name="Coufal Petr" userId="76484aeb-9507-44c9-a583-612a370dac90" providerId="ADAL" clId="{E1EBBCD0-A053-4CFE-95EA-8C5C3A7828DA}" dt="2023-03-31T05:54:39.349" v="523" actId="27636"/>
      <pc:docMkLst>
        <pc:docMk/>
      </pc:docMkLst>
      <pc:sldChg chg="addSp delSp modSp mod">
        <pc:chgData name="Coufal Petr" userId="76484aeb-9507-44c9-a583-612a370dac90" providerId="ADAL" clId="{E1EBBCD0-A053-4CFE-95EA-8C5C3A7828DA}" dt="2023-03-31T05:46:31.508" v="496" actId="207"/>
        <pc:sldMkLst>
          <pc:docMk/>
          <pc:sldMk cId="4280397259" sldId="256"/>
        </pc:sldMkLst>
        <pc:spChg chg="mod">
          <ac:chgData name="Coufal Petr" userId="76484aeb-9507-44c9-a583-612a370dac90" providerId="ADAL" clId="{E1EBBCD0-A053-4CFE-95EA-8C5C3A7828DA}" dt="2023-03-31T05:46:06.263" v="491" actId="1076"/>
          <ac:spMkLst>
            <pc:docMk/>
            <pc:sldMk cId="4280397259" sldId="256"/>
            <ac:spMk id="2" creationId="{8ADB55FB-CE23-45BB-89B4-43AEB480ACD6}"/>
          </ac:spMkLst>
        </pc:spChg>
        <pc:spChg chg="mod ord">
          <ac:chgData name="Coufal Petr" userId="76484aeb-9507-44c9-a583-612a370dac90" providerId="ADAL" clId="{E1EBBCD0-A053-4CFE-95EA-8C5C3A7828DA}" dt="2023-03-31T05:46:31.508" v="496" actId="207"/>
          <ac:spMkLst>
            <pc:docMk/>
            <pc:sldMk cId="4280397259" sldId="256"/>
            <ac:spMk id="3" creationId="{76093DED-1488-4844-819C-248F047D5A63}"/>
          </ac:spMkLst>
        </pc:spChg>
        <pc:spChg chg="del">
          <ac:chgData name="Coufal Petr" userId="76484aeb-9507-44c9-a583-612a370dac90" providerId="ADAL" clId="{E1EBBCD0-A053-4CFE-95EA-8C5C3A7828DA}" dt="2023-03-30T12:54:15.747" v="0" actId="26606"/>
          <ac:spMkLst>
            <pc:docMk/>
            <pc:sldMk cId="4280397259" sldId="256"/>
            <ac:spMk id="12" creationId="{B497CCB5-5FC2-473C-AFCC-2430CEF1DF71}"/>
          </ac:spMkLst>
        </pc:spChg>
        <pc:spChg chg="del">
          <ac:chgData name="Coufal Petr" userId="76484aeb-9507-44c9-a583-612a370dac90" providerId="ADAL" clId="{E1EBBCD0-A053-4CFE-95EA-8C5C3A7828DA}" dt="2023-03-30T12:54:15.747" v="0" actId="26606"/>
          <ac:spMkLst>
            <pc:docMk/>
            <pc:sldMk cId="4280397259" sldId="256"/>
            <ac:spMk id="14" creationId="{599C8C75-BFDF-44E7-A028-EEB5EDD58817}"/>
          </ac:spMkLst>
        </pc:spChg>
        <pc:spChg chg="add del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19" creationId="{A93898FF-D987-4B0E-BFB4-85F5EB356D4D}"/>
          </ac:spMkLst>
        </pc:spChg>
        <pc:spChg chg="add del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21" creationId="{612F383F-B981-4BC3-9E2B-7BE938CEF3EC}"/>
          </ac:spMkLst>
        </pc:spChg>
        <pc:spChg chg="add del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23" creationId="{5AA485AD-076E-4077-A6E6-C3C9F0C39FF2}"/>
          </ac:spMkLst>
        </pc:spChg>
        <pc:spChg chg="add del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27" creationId="{58D235B8-3D10-493F-88AC-84BB404C1B5A}"/>
          </ac:spMkLst>
        </pc:spChg>
        <pc:spChg chg="add del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29" creationId="{42A4FC2C-047E-45A5-965D-8E1E3BF09BC6}"/>
          </ac:spMkLst>
        </pc:spChg>
        <pc:spChg chg="add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34" creationId="{AC8EEB0F-BA72-49AC-956F-331B60FDE79E}"/>
          </ac:spMkLst>
        </pc:spChg>
        <pc:spChg chg="add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36" creationId="{8CC700D5-9809-43F4-89D5-7DBBCB0DCC10}"/>
          </ac:spMkLst>
        </pc:spChg>
        <pc:spChg chg="add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38" creationId="{C7163242-6303-46DC-BAC1-2A204F061321}"/>
          </ac:spMkLst>
        </pc:spChg>
        <pc:spChg chg="add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40" creationId="{805C4C40-D70E-4C4F-B228-98A0A6132603}"/>
          </ac:spMkLst>
        </pc:spChg>
        <pc:spChg chg="add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42" creationId="{D289228A-771B-48F6-B5DF-7A63EA32421C}"/>
          </ac:spMkLst>
        </pc:spChg>
        <pc:spChg chg="add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44" creationId="{31D5EF21-94C4-481A-BD01-3D29FB305BD9}"/>
          </ac:spMkLst>
        </pc:spChg>
        <pc:spChg chg="add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46" creationId="{AB980901-8348-441D-BC47-AAB8C55E2C86}"/>
          </ac:spMkLst>
        </pc:spChg>
        <pc:spChg chg="add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48" creationId="{9A5160F0-6244-48E8-9E71-1F51EA90C9E2}"/>
          </ac:spMkLst>
        </pc:spChg>
        <pc:spChg chg="add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50" creationId="{2513D8C9-24E7-4F31-8B40-E3AF6235D241}"/>
          </ac:spMkLst>
        </pc:spChg>
        <pc:spChg chg="add">
          <ac:chgData name="Coufal Petr" userId="76484aeb-9507-44c9-a583-612a370dac90" providerId="ADAL" clId="{E1EBBCD0-A053-4CFE-95EA-8C5C3A7828DA}" dt="2023-03-30T12:55:03.879" v="16" actId="26606"/>
          <ac:spMkLst>
            <pc:docMk/>
            <pc:sldMk cId="4280397259" sldId="256"/>
            <ac:spMk id="52" creationId="{9BDFF5CA-602C-465F-8BC3-59C9963028BE}"/>
          </ac:spMkLst>
        </pc:spChg>
        <pc:picChg chg="mod ord">
          <ac:chgData name="Coufal Petr" userId="76484aeb-9507-44c9-a583-612a370dac90" providerId="ADAL" clId="{E1EBBCD0-A053-4CFE-95EA-8C5C3A7828DA}" dt="2023-03-30T12:55:03.879" v="16" actId="26606"/>
          <ac:picMkLst>
            <pc:docMk/>
            <pc:sldMk cId="4280397259" sldId="256"/>
            <ac:picMk id="4" creationId="{CA1A310F-98A3-4B68-8909-B7A9A3F10F40}"/>
          </ac:picMkLst>
        </pc:picChg>
        <pc:picChg chg="mod ord">
          <ac:chgData name="Coufal Petr" userId="76484aeb-9507-44c9-a583-612a370dac90" providerId="ADAL" clId="{E1EBBCD0-A053-4CFE-95EA-8C5C3A7828DA}" dt="2023-03-30T12:55:03.879" v="16" actId="26606"/>
          <ac:picMkLst>
            <pc:docMk/>
            <pc:sldMk cId="4280397259" sldId="256"/>
            <ac:picMk id="5" creationId="{7978ECF4-43D3-4522-84F3-967B4DF4FF67}"/>
          </ac:picMkLst>
        </pc:picChg>
        <pc:picChg chg="mod ord">
          <ac:chgData name="Coufal Petr" userId="76484aeb-9507-44c9-a583-612a370dac90" providerId="ADAL" clId="{E1EBBCD0-A053-4CFE-95EA-8C5C3A7828DA}" dt="2023-03-30T12:55:03.879" v="16" actId="26606"/>
          <ac:picMkLst>
            <pc:docMk/>
            <pc:sldMk cId="4280397259" sldId="256"/>
            <ac:picMk id="6" creationId="{D6899146-B293-4B40-AA16-4629E5A48620}"/>
          </ac:picMkLst>
        </pc:picChg>
        <pc:picChg chg="mod ord">
          <ac:chgData name="Coufal Petr" userId="76484aeb-9507-44c9-a583-612a370dac90" providerId="ADAL" clId="{E1EBBCD0-A053-4CFE-95EA-8C5C3A7828DA}" dt="2023-03-31T05:46:15.563" v="493" actId="14100"/>
          <ac:picMkLst>
            <pc:docMk/>
            <pc:sldMk cId="4280397259" sldId="256"/>
            <ac:picMk id="7" creationId="{1DE7E273-4BD2-4700-8D34-6545522AC9BE}"/>
          </ac:picMkLst>
        </pc:picChg>
        <pc:picChg chg="add del">
          <ac:chgData name="Coufal Petr" userId="76484aeb-9507-44c9-a583-612a370dac90" providerId="ADAL" clId="{E1EBBCD0-A053-4CFE-95EA-8C5C3A7828DA}" dt="2023-03-30T12:55:03.879" v="16" actId="26606"/>
          <ac:picMkLst>
            <pc:docMk/>
            <pc:sldMk cId="4280397259" sldId="256"/>
            <ac:picMk id="25" creationId="{D088DBDF-80D5-4FC0-8A54-9D660B728DC4}"/>
          </ac:picMkLst>
        </pc:picChg>
      </pc:sldChg>
      <pc:sldChg chg="addSp delSp modSp mod">
        <pc:chgData name="Coufal Petr" userId="76484aeb-9507-44c9-a583-612a370dac90" providerId="ADAL" clId="{E1EBBCD0-A053-4CFE-95EA-8C5C3A7828DA}" dt="2023-03-31T05:48:23.682" v="511" actId="1076"/>
        <pc:sldMkLst>
          <pc:docMk/>
          <pc:sldMk cId="2710655412" sldId="257"/>
        </pc:sldMkLst>
        <pc:spChg chg="mod">
          <ac:chgData name="Coufal Petr" userId="76484aeb-9507-44c9-a583-612a370dac90" providerId="ADAL" clId="{E1EBBCD0-A053-4CFE-95EA-8C5C3A7828DA}" dt="2023-03-31T05:46:58.614" v="502" actId="14100"/>
          <ac:spMkLst>
            <pc:docMk/>
            <pc:sldMk cId="2710655412" sldId="257"/>
            <ac:spMk id="2" creationId="{63709607-50EE-4D40-B742-B829EB220A5B}"/>
          </ac:spMkLst>
        </pc:spChg>
        <pc:spChg chg="mod">
          <ac:chgData name="Coufal Petr" userId="76484aeb-9507-44c9-a583-612a370dac90" providerId="ADAL" clId="{E1EBBCD0-A053-4CFE-95EA-8C5C3A7828DA}" dt="2023-03-31T05:48:17.838" v="510" actId="1076"/>
          <ac:spMkLst>
            <pc:docMk/>
            <pc:sldMk cId="2710655412" sldId="257"/>
            <ac:spMk id="3" creationId="{5F857072-E979-426B-A31D-757DFD9DEA61}"/>
          </ac:spMkLst>
        </pc:spChg>
        <pc:spChg chg="add mod">
          <ac:chgData name="Coufal Petr" userId="76484aeb-9507-44c9-a583-612a370dac90" providerId="ADAL" clId="{E1EBBCD0-A053-4CFE-95EA-8C5C3A7828DA}" dt="2023-03-30T13:08:47.853" v="130" actId="1076"/>
          <ac:spMkLst>
            <pc:docMk/>
            <pc:sldMk cId="2710655412" sldId="257"/>
            <ac:spMk id="4" creationId="{FC7A0974-1A1C-051A-FCFA-7589CBC1098C}"/>
          </ac:spMkLst>
        </pc:spChg>
        <pc:spChg chg="add del mod">
          <ac:chgData name="Coufal Petr" userId="76484aeb-9507-44c9-a583-612a370dac90" providerId="ADAL" clId="{E1EBBCD0-A053-4CFE-95EA-8C5C3A7828DA}" dt="2023-03-30T13:05:54.847" v="99" actId="21"/>
          <ac:spMkLst>
            <pc:docMk/>
            <pc:sldMk cId="2710655412" sldId="257"/>
            <ac:spMk id="5" creationId="{292F06C9-8327-420D-A04A-C044090C3CCE}"/>
          </ac:spMkLst>
        </pc:spChg>
        <pc:spChg chg="add mod">
          <ac:chgData name="Coufal Petr" userId="76484aeb-9507-44c9-a583-612a370dac90" providerId="ADAL" clId="{E1EBBCD0-A053-4CFE-95EA-8C5C3A7828DA}" dt="2023-03-31T05:48:23.682" v="511" actId="1076"/>
          <ac:spMkLst>
            <pc:docMk/>
            <pc:sldMk cId="2710655412" sldId="257"/>
            <ac:spMk id="6" creationId="{48190F16-30C8-AD4E-9DB5-64E41E9575F4}"/>
          </ac:spMkLst>
        </pc:spChg>
        <pc:spChg chg="add mod">
          <ac:chgData name="Coufal Petr" userId="76484aeb-9507-44c9-a583-612a370dac90" providerId="ADAL" clId="{E1EBBCD0-A053-4CFE-95EA-8C5C3A7828DA}" dt="2023-03-30T13:08:58.595" v="132" actId="1076"/>
          <ac:spMkLst>
            <pc:docMk/>
            <pc:sldMk cId="2710655412" sldId="257"/>
            <ac:spMk id="7" creationId="{FA7FF54E-8F12-6307-FE2C-B770F3B0EA5B}"/>
          </ac:spMkLst>
        </pc:spChg>
        <pc:spChg chg="add mod">
          <ac:chgData name="Coufal Petr" userId="76484aeb-9507-44c9-a583-612a370dac90" providerId="ADAL" clId="{E1EBBCD0-A053-4CFE-95EA-8C5C3A7828DA}" dt="2023-03-30T13:09:07.169" v="133" actId="1076"/>
          <ac:spMkLst>
            <pc:docMk/>
            <pc:sldMk cId="2710655412" sldId="257"/>
            <ac:spMk id="8" creationId="{C534F5AE-7A40-830D-9323-EEDD1184918C}"/>
          </ac:spMkLst>
        </pc:spChg>
        <pc:spChg chg="del mod">
          <ac:chgData name="Coufal Petr" userId="76484aeb-9507-44c9-a583-612a370dac90" providerId="ADAL" clId="{E1EBBCD0-A053-4CFE-95EA-8C5C3A7828DA}" dt="2023-03-30T13:32:56.880" v="442" actId="478"/>
          <ac:spMkLst>
            <pc:docMk/>
            <pc:sldMk cId="2710655412" sldId="257"/>
            <ac:spMk id="19" creationId="{AD3CFC24-C283-410A-B437-B4093E63CAE7}"/>
          </ac:spMkLst>
        </pc:spChg>
        <pc:spChg chg="add del mod">
          <ac:chgData name="Coufal Petr" userId="76484aeb-9507-44c9-a583-612a370dac90" providerId="ADAL" clId="{E1EBBCD0-A053-4CFE-95EA-8C5C3A7828DA}" dt="2023-03-30T13:05:54.847" v="99" actId="21"/>
          <ac:spMkLst>
            <pc:docMk/>
            <pc:sldMk cId="2710655412" sldId="257"/>
            <ac:spMk id="21" creationId="{D7498F9E-5869-4FF8-AE31-349C51809D79}"/>
          </ac:spMkLst>
        </pc:spChg>
        <pc:spChg chg="add del mod">
          <ac:chgData name="Coufal Petr" userId="76484aeb-9507-44c9-a583-612a370dac90" providerId="ADAL" clId="{E1EBBCD0-A053-4CFE-95EA-8C5C3A7828DA}" dt="2023-03-30T13:05:54.847" v="99" actId="21"/>
          <ac:spMkLst>
            <pc:docMk/>
            <pc:sldMk cId="2710655412" sldId="257"/>
            <ac:spMk id="22" creationId="{40F36CCA-1D80-4126-B787-EB613868F0A9}"/>
          </ac:spMkLst>
        </pc:spChg>
        <pc:spChg chg="add del mod">
          <ac:chgData name="Coufal Petr" userId="76484aeb-9507-44c9-a583-612a370dac90" providerId="ADAL" clId="{E1EBBCD0-A053-4CFE-95EA-8C5C3A7828DA}" dt="2023-03-30T13:05:54.847" v="99" actId="21"/>
          <ac:spMkLst>
            <pc:docMk/>
            <pc:sldMk cId="2710655412" sldId="257"/>
            <ac:spMk id="25" creationId="{EE8BB2AF-FD09-4635-AA19-BC276B5048E3}"/>
          </ac:spMkLst>
        </pc:spChg>
        <pc:spChg chg="del">
          <ac:chgData name="Coufal Petr" userId="76484aeb-9507-44c9-a583-612a370dac90" providerId="ADAL" clId="{E1EBBCD0-A053-4CFE-95EA-8C5C3A7828DA}" dt="2023-03-30T13:03:08.471" v="82" actId="478"/>
          <ac:spMkLst>
            <pc:docMk/>
            <pc:sldMk cId="2710655412" sldId="257"/>
            <ac:spMk id="26" creationId="{D5C85240-D5D6-4F47-8CF8-91AAEAA1FB94}"/>
          </ac:spMkLst>
        </pc:spChg>
        <pc:spChg chg="del mod">
          <ac:chgData name="Coufal Petr" userId="76484aeb-9507-44c9-a583-612a370dac90" providerId="ADAL" clId="{E1EBBCD0-A053-4CFE-95EA-8C5C3A7828DA}" dt="2023-03-30T13:03:10.420" v="84" actId="478"/>
          <ac:spMkLst>
            <pc:docMk/>
            <pc:sldMk cId="2710655412" sldId="257"/>
            <ac:spMk id="27" creationId="{5D09D257-B1BF-44E1-B202-CC67D7193EC6}"/>
          </ac:spMkLst>
        </pc:spChg>
        <pc:spChg chg="del">
          <ac:chgData name="Coufal Petr" userId="76484aeb-9507-44c9-a583-612a370dac90" providerId="ADAL" clId="{E1EBBCD0-A053-4CFE-95EA-8C5C3A7828DA}" dt="2023-03-30T13:03:16.576" v="86" actId="478"/>
          <ac:spMkLst>
            <pc:docMk/>
            <pc:sldMk cId="2710655412" sldId="257"/>
            <ac:spMk id="28" creationId="{D8E3970C-B686-47A0-AFF5-94F0A1BE8122}"/>
          </ac:spMkLst>
        </pc:spChg>
        <pc:picChg chg="del">
          <ac:chgData name="Coufal Petr" userId="76484aeb-9507-44c9-a583-612a370dac90" providerId="ADAL" clId="{E1EBBCD0-A053-4CFE-95EA-8C5C3A7828DA}" dt="2023-03-30T13:03:17.256" v="87" actId="478"/>
          <ac:picMkLst>
            <pc:docMk/>
            <pc:sldMk cId="2710655412" sldId="257"/>
            <ac:picMk id="15" creationId="{B1872BE9-8DA7-464C-8156-551FE290C507}"/>
          </ac:picMkLst>
        </pc:picChg>
        <pc:picChg chg="add del mod">
          <ac:chgData name="Coufal Petr" userId="76484aeb-9507-44c9-a583-612a370dac90" providerId="ADAL" clId="{E1EBBCD0-A053-4CFE-95EA-8C5C3A7828DA}" dt="2023-03-31T05:48:14.422" v="509" actId="14100"/>
          <ac:picMkLst>
            <pc:docMk/>
            <pc:sldMk cId="2710655412" sldId="257"/>
            <ac:picMk id="1026" creationId="{72CDE3B2-6BFE-426A-9FF5-C71E561B0E9C}"/>
          </ac:picMkLst>
        </pc:picChg>
        <pc:picChg chg="mod">
          <ac:chgData name="Coufal Petr" userId="76484aeb-9507-44c9-a583-612a370dac90" providerId="ADAL" clId="{E1EBBCD0-A053-4CFE-95EA-8C5C3A7828DA}" dt="2023-03-31T05:47:41.647" v="506" actId="14100"/>
          <ac:picMkLst>
            <pc:docMk/>
            <pc:sldMk cId="2710655412" sldId="257"/>
            <ac:picMk id="1028" creationId="{16C12B9A-8337-47DF-B32D-488C903D9766}"/>
          </ac:picMkLst>
        </pc:picChg>
        <pc:picChg chg="mod">
          <ac:chgData name="Coufal Petr" userId="76484aeb-9507-44c9-a583-612a370dac90" providerId="ADAL" clId="{E1EBBCD0-A053-4CFE-95EA-8C5C3A7828DA}" dt="2023-03-31T05:48:07.868" v="507" actId="14100"/>
          <ac:picMkLst>
            <pc:docMk/>
            <pc:sldMk cId="2710655412" sldId="257"/>
            <ac:picMk id="1030" creationId="{477AAE91-B9D4-4213-98B9-62D3F8967777}"/>
          </ac:picMkLst>
        </pc:picChg>
        <pc:picChg chg="mod">
          <ac:chgData name="Coufal Petr" userId="76484aeb-9507-44c9-a583-612a370dac90" providerId="ADAL" clId="{E1EBBCD0-A053-4CFE-95EA-8C5C3A7828DA}" dt="2023-03-30T13:37:40.459" v="480" actId="14100"/>
          <ac:picMkLst>
            <pc:docMk/>
            <pc:sldMk cId="2710655412" sldId="257"/>
            <ac:picMk id="1032" creationId="{7BD5E843-863B-4491-8D69-C4CE4EE904A0}"/>
          </ac:picMkLst>
        </pc:picChg>
        <pc:picChg chg="del mod">
          <ac:chgData name="Coufal Petr" userId="76484aeb-9507-44c9-a583-612a370dac90" providerId="ADAL" clId="{E1EBBCD0-A053-4CFE-95EA-8C5C3A7828DA}" dt="2023-03-30T13:03:07.282" v="81" actId="478"/>
          <ac:picMkLst>
            <pc:docMk/>
            <pc:sldMk cId="2710655412" sldId="257"/>
            <ac:picMk id="1034" creationId="{767FF5CD-1A52-41C9-BFE4-3A88A2137A74}"/>
          </ac:picMkLst>
        </pc:picChg>
        <pc:picChg chg="del mod">
          <ac:chgData name="Coufal Petr" userId="76484aeb-9507-44c9-a583-612a370dac90" providerId="ADAL" clId="{E1EBBCD0-A053-4CFE-95EA-8C5C3A7828DA}" dt="2023-03-30T13:03:11.009" v="85" actId="478"/>
          <ac:picMkLst>
            <pc:docMk/>
            <pc:sldMk cId="2710655412" sldId="257"/>
            <ac:picMk id="1036" creationId="{4CD52074-0ED0-4964-81C6-B69A4CFC51DE}"/>
          </ac:picMkLst>
        </pc:picChg>
      </pc:sldChg>
      <pc:sldChg chg="modSp mod">
        <pc:chgData name="Coufal Petr" userId="76484aeb-9507-44c9-a583-612a370dac90" providerId="ADAL" clId="{E1EBBCD0-A053-4CFE-95EA-8C5C3A7828DA}" dt="2023-03-31T05:54:39.349" v="523" actId="27636"/>
        <pc:sldMkLst>
          <pc:docMk/>
          <pc:sldMk cId="0" sldId="258"/>
        </pc:sldMkLst>
        <pc:spChg chg="mod">
          <ac:chgData name="Coufal Petr" userId="76484aeb-9507-44c9-a583-612a370dac90" providerId="ADAL" clId="{E1EBBCD0-A053-4CFE-95EA-8C5C3A7828DA}" dt="2023-03-31T05:54:39.349" v="523" actId="27636"/>
          <ac:spMkLst>
            <pc:docMk/>
            <pc:sldMk cId="0" sldId="258"/>
            <ac:spMk id="7" creationId="{8875625D-3D5E-47F3-ACFB-0613226685C0}"/>
          </ac:spMkLst>
        </pc:spChg>
        <pc:picChg chg="mod">
          <ac:chgData name="Coufal Petr" userId="76484aeb-9507-44c9-a583-612a370dac90" providerId="ADAL" clId="{E1EBBCD0-A053-4CFE-95EA-8C5C3A7828DA}" dt="2023-03-31T05:54:26.654" v="520" actId="14100"/>
          <ac:picMkLst>
            <pc:docMk/>
            <pc:sldMk cId="0" sldId="258"/>
            <ac:picMk id="1026" creationId="{E3236C3E-D091-46C5-93FF-1A63698110DA}"/>
          </ac:picMkLst>
        </pc:picChg>
      </pc:sldChg>
      <pc:sldChg chg="addSp delSp modSp add mod">
        <pc:chgData name="Coufal Petr" userId="76484aeb-9507-44c9-a583-612a370dac90" providerId="ADAL" clId="{E1EBBCD0-A053-4CFE-95EA-8C5C3A7828DA}" dt="2023-03-30T13:33:32.218" v="446" actId="1076"/>
        <pc:sldMkLst>
          <pc:docMk/>
          <pc:sldMk cId="131133447" sldId="285"/>
        </pc:sldMkLst>
        <pc:spChg chg="del">
          <ac:chgData name="Coufal Petr" userId="76484aeb-9507-44c9-a583-612a370dac90" providerId="ADAL" clId="{E1EBBCD0-A053-4CFE-95EA-8C5C3A7828DA}" dt="2023-03-30T13:13:23.774" v="162" actId="478"/>
          <ac:spMkLst>
            <pc:docMk/>
            <pc:sldMk cId="131133447" sldId="285"/>
            <ac:spMk id="2" creationId="{63709607-50EE-4D40-B742-B829EB220A5B}"/>
          </ac:spMkLst>
        </pc:spChg>
        <pc:spChg chg="del mod ord">
          <ac:chgData name="Coufal Petr" userId="76484aeb-9507-44c9-a583-612a370dac90" providerId="ADAL" clId="{E1EBBCD0-A053-4CFE-95EA-8C5C3A7828DA}" dt="2023-03-30T13:18:10.360" v="212" actId="478"/>
          <ac:spMkLst>
            <pc:docMk/>
            <pc:sldMk cId="131133447" sldId="285"/>
            <ac:spMk id="3" creationId="{5F857072-E979-426B-A31D-757DFD9DEA61}"/>
          </ac:spMkLst>
        </pc:spChg>
        <pc:spChg chg="del">
          <ac:chgData name="Coufal Petr" userId="76484aeb-9507-44c9-a583-612a370dac90" providerId="ADAL" clId="{E1EBBCD0-A053-4CFE-95EA-8C5C3A7828DA}" dt="2023-03-30T13:11:36.571" v="146" actId="478"/>
          <ac:spMkLst>
            <pc:docMk/>
            <pc:sldMk cId="131133447" sldId="285"/>
            <ac:spMk id="5" creationId="{292F06C9-8327-420D-A04A-C044090C3CCE}"/>
          </ac:spMkLst>
        </pc:spChg>
        <pc:spChg chg="add mod">
          <ac:chgData name="Coufal Petr" userId="76484aeb-9507-44c9-a583-612a370dac90" providerId="ADAL" clId="{E1EBBCD0-A053-4CFE-95EA-8C5C3A7828DA}" dt="2023-03-30T13:14:33.688" v="172" actId="1076"/>
          <ac:spMkLst>
            <pc:docMk/>
            <pc:sldMk cId="131133447" sldId="285"/>
            <ac:spMk id="6" creationId="{5EC65285-0D95-66C0-7030-91A9E45FAB53}"/>
          </ac:spMkLst>
        </pc:spChg>
        <pc:spChg chg="add del mod">
          <ac:chgData name="Coufal Petr" userId="76484aeb-9507-44c9-a583-612a370dac90" providerId="ADAL" clId="{E1EBBCD0-A053-4CFE-95EA-8C5C3A7828DA}" dt="2023-03-30T13:13:25.996" v="163" actId="478"/>
          <ac:spMkLst>
            <pc:docMk/>
            <pc:sldMk cId="131133447" sldId="285"/>
            <ac:spMk id="8" creationId="{A22EBFE8-B5DC-4297-BC37-5EE423968E0C}"/>
          </ac:spMkLst>
        </pc:spChg>
        <pc:spChg chg="add mod">
          <ac:chgData name="Coufal Petr" userId="76484aeb-9507-44c9-a583-612a370dac90" providerId="ADAL" clId="{E1EBBCD0-A053-4CFE-95EA-8C5C3A7828DA}" dt="2023-03-30T13:15:50.664" v="183"/>
          <ac:spMkLst>
            <pc:docMk/>
            <pc:sldMk cId="131133447" sldId="285"/>
            <ac:spMk id="9" creationId="{05BA12DB-965F-7CAB-560B-C4EA74680603}"/>
          </ac:spMkLst>
        </pc:spChg>
        <pc:spChg chg="add del mod">
          <ac:chgData name="Coufal Petr" userId="76484aeb-9507-44c9-a583-612a370dac90" providerId="ADAL" clId="{E1EBBCD0-A053-4CFE-95EA-8C5C3A7828DA}" dt="2023-03-30T13:18:18.348" v="213" actId="478"/>
          <ac:spMkLst>
            <pc:docMk/>
            <pc:sldMk cId="131133447" sldId="285"/>
            <ac:spMk id="11" creationId="{362C731C-6ABA-D5F3-E78F-AD9DBB0B72F4}"/>
          </ac:spMkLst>
        </pc:spChg>
        <pc:spChg chg="add del mod">
          <ac:chgData name="Coufal Petr" userId="76484aeb-9507-44c9-a583-612a370dac90" providerId="ADAL" clId="{E1EBBCD0-A053-4CFE-95EA-8C5C3A7828DA}" dt="2023-03-30T13:22:04.773" v="381" actId="478"/>
          <ac:spMkLst>
            <pc:docMk/>
            <pc:sldMk cId="131133447" sldId="285"/>
            <ac:spMk id="12" creationId="{CA262374-C481-364D-8D1B-FC3128658D0F}"/>
          </ac:spMkLst>
        </pc:spChg>
        <pc:spChg chg="add del mod">
          <ac:chgData name="Coufal Petr" userId="76484aeb-9507-44c9-a583-612a370dac90" providerId="ADAL" clId="{E1EBBCD0-A053-4CFE-95EA-8C5C3A7828DA}" dt="2023-03-30T13:22:11.078" v="382" actId="478"/>
          <ac:spMkLst>
            <pc:docMk/>
            <pc:sldMk cId="131133447" sldId="285"/>
            <ac:spMk id="14" creationId="{CA34B965-4467-9D64-D28A-B4AF3887FFD9}"/>
          </ac:spMkLst>
        </pc:spChg>
        <pc:spChg chg="mod ord">
          <ac:chgData name="Coufal Petr" userId="76484aeb-9507-44c9-a583-612a370dac90" providerId="ADAL" clId="{E1EBBCD0-A053-4CFE-95EA-8C5C3A7828DA}" dt="2023-03-30T13:33:32.218" v="446" actId="1076"/>
          <ac:spMkLst>
            <pc:docMk/>
            <pc:sldMk cId="131133447" sldId="285"/>
            <ac:spMk id="19" creationId="{AD3CFC24-C283-410A-B437-B4093E63CAE7}"/>
          </ac:spMkLst>
        </pc:spChg>
        <pc:spChg chg="del">
          <ac:chgData name="Coufal Petr" userId="76484aeb-9507-44c9-a583-612a370dac90" providerId="ADAL" clId="{E1EBBCD0-A053-4CFE-95EA-8C5C3A7828DA}" dt="2023-03-30T13:11:36.571" v="146" actId="478"/>
          <ac:spMkLst>
            <pc:docMk/>
            <pc:sldMk cId="131133447" sldId="285"/>
            <ac:spMk id="21" creationId="{D7498F9E-5869-4FF8-AE31-349C51809D79}"/>
          </ac:spMkLst>
        </pc:spChg>
        <pc:spChg chg="del">
          <ac:chgData name="Coufal Petr" userId="76484aeb-9507-44c9-a583-612a370dac90" providerId="ADAL" clId="{E1EBBCD0-A053-4CFE-95EA-8C5C3A7828DA}" dt="2023-03-30T13:11:36.571" v="146" actId="478"/>
          <ac:spMkLst>
            <pc:docMk/>
            <pc:sldMk cId="131133447" sldId="285"/>
            <ac:spMk id="22" creationId="{40F36CCA-1D80-4126-B787-EB613868F0A9}"/>
          </ac:spMkLst>
        </pc:spChg>
        <pc:spChg chg="del">
          <ac:chgData name="Coufal Petr" userId="76484aeb-9507-44c9-a583-612a370dac90" providerId="ADAL" clId="{E1EBBCD0-A053-4CFE-95EA-8C5C3A7828DA}" dt="2023-03-30T13:11:36.571" v="146" actId="478"/>
          <ac:spMkLst>
            <pc:docMk/>
            <pc:sldMk cId="131133447" sldId="285"/>
            <ac:spMk id="25" creationId="{EE8BB2AF-FD09-4635-AA19-BC276B5048E3}"/>
          </ac:spMkLst>
        </pc:spChg>
        <pc:spChg chg="mod">
          <ac:chgData name="Coufal Petr" userId="76484aeb-9507-44c9-a583-612a370dac90" providerId="ADAL" clId="{E1EBBCD0-A053-4CFE-95EA-8C5C3A7828DA}" dt="2023-03-30T13:11:50.033" v="149" actId="1076"/>
          <ac:spMkLst>
            <pc:docMk/>
            <pc:sldMk cId="131133447" sldId="285"/>
            <ac:spMk id="26" creationId="{D5C85240-D5D6-4F47-8CF8-91AAEAA1FB94}"/>
          </ac:spMkLst>
        </pc:spChg>
        <pc:spChg chg="mod">
          <ac:chgData name="Coufal Petr" userId="76484aeb-9507-44c9-a583-612a370dac90" providerId="ADAL" clId="{E1EBBCD0-A053-4CFE-95EA-8C5C3A7828DA}" dt="2023-03-30T13:18:30.906" v="215" actId="1076"/>
          <ac:spMkLst>
            <pc:docMk/>
            <pc:sldMk cId="131133447" sldId="285"/>
            <ac:spMk id="27" creationId="{5D09D257-B1BF-44E1-B202-CC67D7193EC6}"/>
          </ac:spMkLst>
        </pc:spChg>
        <pc:spChg chg="mod">
          <ac:chgData name="Coufal Petr" userId="76484aeb-9507-44c9-a583-612a370dac90" providerId="ADAL" clId="{E1EBBCD0-A053-4CFE-95EA-8C5C3A7828DA}" dt="2023-03-30T13:18:37.996" v="216" actId="1076"/>
          <ac:spMkLst>
            <pc:docMk/>
            <pc:sldMk cId="131133447" sldId="285"/>
            <ac:spMk id="28" creationId="{D8E3970C-B686-47A0-AFF5-94F0A1BE8122}"/>
          </ac:spMkLst>
        </pc:spChg>
        <pc:picChg chg="add mod">
          <ac:chgData name="Coufal Petr" userId="76484aeb-9507-44c9-a583-612a370dac90" providerId="ADAL" clId="{E1EBBCD0-A053-4CFE-95EA-8C5C3A7828DA}" dt="2023-03-30T13:14:24.625" v="171" actId="732"/>
          <ac:picMkLst>
            <pc:docMk/>
            <pc:sldMk cId="131133447" sldId="285"/>
            <ac:picMk id="4" creationId="{81FE0C26-ACBB-6299-5153-6D9B41DDA5DD}"/>
          </ac:picMkLst>
        </pc:picChg>
        <pc:picChg chg="mod">
          <ac:chgData name="Coufal Petr" userId="76484aeb-9507-44c9-a583-612a370dac90" providerId="ADAL" clId="{E1EBBCD0-A053-4CFE-95EA-8C5C3A7828DA}" dt="2023-03-30T13:14:54.419" v="175" actId="732"/>
          <ac:picMkLst>
            <pc:docMk/>
            <pc:sldMk cId="131133447" sldId="285"/>
            <ac:picMk id="15" creationId="{B1872BE9-8DA7-464C-8156-551FE290C507}"/>
          </ac:picMkLst>
        </pc:picChg>
        <pc:picChg chg="del">
          <ac:chgData name="Coufal Petr" userId="76484aeb-9507-44c9-a583-612a370dac90" providerId="ADAL" clId="{E1EBBCD0-A053-4CFE-95EA-8C5C3A7828DA}" dt="2023-03-30T13:11:36.571" v="146" actId="478"/>
          <ac:picMkLst>
            <pc:docMk/>
            <pc:sldMk cId="131133447" sldId="285"/>
            <ac:picMk id="1026" creationId="{72CDE3B2-6BFE-426A-9FF5-C71E561B0E9C}"/>
          </ac:picMkLst>
        </pc:picChg>
        <pc:picChg chg="del">
          <ac:chgData name="Coufal Petr" userId="76484aeb-9507-44c9-a583-612a370dac90" providerId="ADAL" clId="{E1EBBCD0-A053-4CFE-95EA-8C5C3A7828DA}" dt="2023-03-30T13:11:36.571" v="146" actId="478"/>
          <ac:picMkLst>
            <pc:docMk/>
            <pc:sldMk cId="131133447" sldId="285"/>
            <ac:picMk id="1028" creationId="{16C12B9A-8337-47DF-B32D-488C903D9766}"/>
          </ac:picMkLst>
        </pc:picChg>
        <pc:picChg chg="del">
          <ac:chgData name="Coufal Petr" userId="76484aeb-9507-44c9-a583-612a370dac90" providerId="ADAL" clId="{E1EBBCD0-A053-4CFE-95EA-8C5C3A7828DA}" dt="2023-03-30T13:11:36.571" v="146" actId="478"/>
          <ac:picMkLst>
            <pc:docMk/>
            <pc:sldMk cId="131133447" sldId="285"/>
            <ac:picMk id="1030" creationId="{477AAE91-B9D4-4213-98B9-62D3F8967777}"/>
          </ac:picMkLst>
        </pc:picChg>
        <pc:picChg chg="del">
          <ac:chgData name="Coufal Petr" userId="76484aeb-9507-44c9-a583-612a370dac90" providerId="ADAL" clId="{E1EBBCD0-A053-4CFE-95EA-8C5C3A7828DA}" dt="2023-03-30T13:11:36.571" v="146" actId="478"/>
          <ac:picMkLst>
            <pc:docMk/>
            <pc:sldMk cId="131133447" sldId="285"/>
            <ac:picMk id="1032" creationId="{7BD5E843-863B-4491-8D69-C4CE4EE904A0}"/>
          </ac:picMkLst>
        </pc:picChg>
        <pc:picChg chg="mod">
          <ac:chgData name="Coufal Petr" userId="76484aeb-9507-44c9-a583-612a370dac90" providerId="ADAL" clId="{E1EBBCD0-A053-4CFE-95EA-8C5C3A7828DA}" dt="2023-03-30T13:11:45.321" v="148" actId="14100"/>
          <ac:picMkLst>
            <pc:docMk/>
            <pc:sldMk cId="131133447" sldId="285"/>
            <ac:picMk id="1034" creationId="{767FF5CD-1A52-41C9-BFE4-3A88A2137A74}"/>
          </ac:picMkLst>
        </pc:picChg>
        <pc:picChg chg="mod">
          <ac:chgData name="Coufal Petr" userId="76484aeb-9507-44c9-a583-612a370dac90" providerId="ADAL" clId="{E1EBBCD0-A053-4CFE-95EA-8C5C3A7828DA}" dt="2023-03-30T13:13:39.068" v="165" actId="14100"/>
          <ac:picMkLst>
            <pc:docMk/>
            <pc:sldMk cId="131133447" sldId="285"/>
            <ac:picMk id="1036" creationId="{4CD52074-0ED0-4964-81C6-B69A4CFC51DE}"/>
          </ac:picMkLst>
        </pc:picChg>
      </pc:sldChg>
      <pc:sldChg chg="addSp delSp modSp add mod setBg setClrOvrMap">
        <pc:chgData name="Coufal Petr" userId="76484aeb-9507-44c9-a583-612a370dac90" providerId="ADAL" clId="{E1EBBCD0-A053-4CFE-95EA-8C5C3A7828DA}" dt="2023-03-30T13:37:05.610" v="478" actId="1076"/>
        <pc:sldMkLst>
          <pc:docMk/>
          <pc:sldMk cId="860992763" sldId="286"/>
        </pc:sldMkLst>
        <pc:spChg chg="del">
          <ac:chgData name="Coufal Petr" userId="76484aeb-9507-44c9-a583-612a370dac90" providerId="ADAL" clId="{E1EBBCD0-A053-4CFE-95EA-8C5C3A7828DA}" dt="2023-03-30T13:30:26.066" v="424" actId="478"/>
          <ac:spMkLst>
            <pc:docMk/>
            <pc:sldMk cId="860992763" sldId="286"/>
            <ac:spMk id="2" creationId="{63709607-50EE-4D40-B742-B829EB220A5B}"/>
          </ac:spMkLst>
        </pc:spChg>
        <pc:spChg chg="del">
          <ac:chgData name="Coufal Petr" userId="76484aeb-9507-44c9-a583-612a370dac90" providerId="ADAL" clId="{E1EBBCD0-A053-4CFE-95EA-8C5C3A7828DA}" dt="2023-03-30T13:28:10.644" v="397" actId="478"/>
          <ac:spMkLst>
            <pc:docMk/>
            <pc:sldMk cId="860992763" sldId="286"/>
            <ac:spMk id="3" creationId="{5F857072-E979-426B-A31D-757DFD9DEA61}"/>
          </ac:spMkLst>
        </pc:spChg>
        <pc:spChg chg="del">
          <ac:chgData name="Coufal Petr" userId="76484aeb-9507-44c9-a583-612a370dac90" providerId="ADAL" clId="{E1EBBCD0-A053-4CFE-95EA-8C5C3A7828DA}" dt="2023-03-30T13:22:39.893" v="386" actId="478"/>
          <ac:spMkLst>
            <pc:docMk/>
            <pc:sldMk cId="860992763" sldId="286"/>
            <ac:spMk id="5" creationId="{292F06C9-8327-420D-A04A-C044090C3CCE}"/>
          </ac:spMkLst>
        </pc:spChg>
        <pc:spChg chg="add del mod">
          <ac:chgData name="Coufal Petr" userId="76484aeb-9507-44c9-a583-612a370dac90" providerId="ADAL" clId="{E1EBBCD0-A053-4CFE-95EA-8C5C3A7828DA}" dt="2023-03-30T13:28:15.109" v="399" actId="478"/>
          <ac:spMkLst>
            <pc:docMk/>
            <pc:sldMk cId="860992763" sldId="286"/>
            <ac:spMk id="6" creationId="{52A92378-3B4F-1E0A-C2AF-4A268836050C}"/>
          </ac:spMkLst>
        </pc:spChg>
        <pc:spChg chg="add del mod">
          <ac:chgData name="Coufal Petr" userId="76484aeb-9507-44c9-a583-612a370dac90" providerId="ADAL" clId="{E1EBBCD0-A053-4CFE-95EA-8C5C3A7828DA}" dt="2023-03-30T13:31:09.570" v="429" actId="21"/>
          <ac:spMkLst>
            <pc:docMk/>
            <pc:sldMk cId="860992763" sldId="286"/>
            <ac:spMk id="8" creationId="{406D568D-7C16-E40F-9E82-005ED8925B30}"/>
          </ac:spMkLst>
        </pc:spChg>
        <pc:spChg chg="add del mod">
          <ac:chgData name="Coufal Petr" userId="76484aeb-9507-44c9-a583-612a370dac90" providerId="ADAL" clId="{E1EBBCD0-A053-4CFE-95EA-8C5C3A7828DA}" dt="2023-03-30T13:29:13.753" v="411" actId="478"/>
          <ac:spMkLst>
            <pc:docMk/>
            <pc:sldMk cId="860992763" sldId="286"/>
            <ac:spMk id="9" creationId="{91726BC1-2E83-8BA1-107A-60E963968966}"/>
          </ac:spMkLst>
        </pc:spChg>
        <pc:spChg chg="add del mod">
          <ac:chgData name="Coufal Petr" userId="76484aeb-9507-44c9-a583-612a370dac90" providerId="ADAL" clId="{E1EBBCD0-A053-4CFE-95EA-8C5C3A7828DA}" dt="2023-03-30T13:31:09.570" v="429" actId="21"/>
          <ac:spMkLst>
            <pc:docMk/>
            <pc:sldMk cId="860992763" sldId="286"/>
            <ac:spMk id="10" creationId="{0C0CE4A9-147C-809D-79E8-0D2A9A384B8B}"/>
          </ac:spMkLst>
        </pc:spChg>
        <pc:spChg chg="add del mod">
          <ac:chgData name="Coufal Petr" userId="76484aeb-9507-44c9-a583-612a370dac90" providerId="ADAL" clId="{E1EBBCD0-A053-4CFE-95EA-8C5C3A7828DA}" dt="2023-03-30T13:30:28.439" v="425" actId="478"/>
          <ac:spMkLst>
            <pc:docMk/>
            <pc:sldMk cId="860992763" sldId="286"/>
            <ac:spMk id="12" creationId="{A8557CA7-07FF-3DFD-9555-5042E54665DB}"/>
          </ac:spMkLst>
        </pc:spChg>
        <pc:spChg chg="add del mod">
          <ac:chgData name="Coufal Petr" userId="76484aeb-9507-44c9-a583-612a370dac90" providerId="ADAL" clId="{E1EBBCD0-A053-4CFE-95EA-8C5C3A7828DA}" dt="2023-03-30T13:35:54.501" v="468" actId="478"/>
          <ac:spMkLst>
            <pc:docMk/>
            <pc:sldMk cId="860992763" sldId="286"/>
            <ac:spMk id="13" creationId="{48585969-A1D3-0B2D-ECCA-EEAA89CD64A6}"/>
          </ac:spMkLst>
        </pc:spChg>
        <pc:spChg chg="add del mod">
          <ac:chgData name="Coufal Petr" userId="76484aeb-9507-44c9-a583-612a370dac90" providerId="ADAL" clId="{E1EBBCD0-A053-4CFE-95EA-8C5C3A7828DA}" dt="2023-03-30T13:31:33.992" v="431" actId="478"/>
          <ac:spMkLst>
            <pc:docMk/>
            <pc:sldMk cId="860992763" sldId="286"/>
            <ac:spMk id="16" creationId="{309A4CC7-72E4-FBE4-51D9-51D342B7A7CB}"/>
          </ac:spMkLst>
        </pc:spChg>
        <pc:spChg chg="add del mod">
          <ac:chgData name="Coufal Petr" userId="76484aeb-9507-44c9-a583-612a370dac90" providerId="ADAL" clId="{E1EBBCD0-A053-4CFE-95EA-8C5C3A7828DA}" dt="2023-03-30T13:36:06.903" v="470" actId="21"/>
          <ac:spMkLst>
            <pc:docMk/>
            <pc:sldMk cId="860992763" sldId="286"/>
            <ac:spMk id="17" creationId="{FF935FFC-C4F5-E91B-2910-530625DFB30A}"/>
          </ac:spMkLst>
        </pc:spChg>
        <pc:spChg chg="add del mod">
          <ac:chgData name="Coufal Petr" userId="76484aeb-9507-44c9-a583-612a370dac90" providerId="ADAL" clId="{E1EBBCD0-A053-4CFE-95EA-8C5C3A7828DA}" dt="2023-03-30T13:36:06.903" v="470" actId="21"/>
          <ac:spMkLst>
            <pc:docMk/>
            <pc:sldMk cId="860992763" sldId="286"/>
            <ac:spMk id="18" creationId="{2BC0AA90-B4F4-3D24-7127-459E2B63BA1C}"/>
          </ac:spMkLst>
        </pc:spChg>
        <pc:spChg chg="del">
          <ac:chgData name="Coufal Petr" userId="76484aeb-9507-44c9-a583-612a370dac90" providerId="ADAL" clId="{E1EBBCD0-A053-4CFE-95EA-8C5C3A7828DA}" dt="2023-03-30T13:28:12.566" v="398" actId="478"/>
          <ac:spMkLst>
            <pc:docMk/>
            <pc:sldMk cId="860992763" sldId="286"/>
            <ac:spMk id="19" creationId="{AD3CFC24-C283-410A-B437-B4093E63CAE7}"/>
          </ac:spMkLst>
        </pc:spChg>
        <pc:spChg chg="add del mod">
          <ac:chgData name="Coufal Petr" userId="76484aeb-9507-44c9-a583-612a370dac90" providerId="ADAL" clId="{E1EBBCD0-A053-4CFE-95EA-8C5C3A7828DA}" dt="2023-03-30T13:34:02.389" v="447" actId="478"/>
          <ac:spMkLst>
            <pc:docMk/>
            <pc:sldMk cId="860992763" sldId="286"/>
            <ac:spMk id="20" creationId="{E2B04E73-4D34-D939-B5ED-24B0949633F1}"/>
          </ac:spMkLst>
        </pc:spChg>
        <pc:spChg chg="del mod ord">
          <ac:chgData name="Coufal Petr" userId="76484aeb-9507-44c9-a583-612a370dac90" providerId="ADAL" clId="{E1EBBCD0-A053-4CFE-95EA-8C5C3A7828DA}" dt="2023-03-30T13:31:09.570" v="429" actId="21"/>
          <ac:spMkLst>
            <pc:docMk/>
            <pc:sldMk cId="860992763" sldId="286"/>
            <ac:spMk id="21" creationId="{D7498F9E-5869-4FF8-AE31-349C51809D79}"/>
          </ac:spMkLst>
        </pc:spChg>
        <pc:spChg chg="del">
          <ac:chgData name="Coufal Petr" userId="76484aeb-9507-44c9-a583-612a370dac90" providerId="ADAL" clId="{E1EBBCD0-A053-4CFE-95EA-8C5C3A7828DA}" dt="2023-03-30T13:22:39.893" v="386" actId="478"/>
          <ac:spMkLst>
            <pc:docMk/>
            <pc:sldMk cId="860992763" sldId="286"/>
            <ac:spMk id="22" creationId="{40F36CCA-1D80-4126-B787-EB613868F0A9}"/>
          </ac:spMkLst>
        </pc:spChg>
        <pc:spChg chg="add del mod">
          <ac:chgData name="Coufal Petr" userId="76484aeb-9507-44c9-a583-612a370dac90" providerId="ADAL" clId="{E1EBBCD0-A053-4CFE-95EA-8C5C3A7828DA}" dt="2023-03-30T13:35:52.603" v="467" actId="478"/>
          <ac:spMkLst>
            <pc:docMk/>
            <pc:sldMk cId="860992763" sldId="286"/>
            <ac:spMk id="23" creationId="{DAA96256-3E70-E1DC-9039-897CC419B3E9}"/>
          </ac:spMkLst>
        </pc:spChg>
        <pc:spChg chg="del mod ord">
          <ac:chgData name="Coufal Petr" userId="76484aeb-9507-44c9-a583-612a370dac90" providerId="ADAL" clId="{E1EBBCD0-A053-4CFE-95EA-8C5C3A7828DA}" dt="2023-03-30T13:31:09.570" v="429" actId="21"/>
          <ac:spMkLst>
            <pc:docMk/>
            <pc:sldMk cId="860992763" sldId="286"/>
            <ac:spMk id="25" creationId="{EE8BB2AF-FD09-4635-AA19-BC276B5048E3}"/>
          </ac:spMkLst>
        </pc:spChg>
        <pc:spChg chg="del">
          <ac:chgData name="Coufal Petr" userId="76484aeb-9507-44c9-a583-612a370dac90" providerId="ADAL" clId="{E1EBBCD0-A053-4CFE-95EA-8C5C3A7828DA}" dt="2023-03-30T13:22:39.893" v="386" actId="478"/>
          <ac:spMkLst>
            <pc:docMk/>
            <pc:sldMk cId="860992763" sldId="286"/>
            <ac:spMk id="26" creationId="{D5C85240-D5D6-4F47-8CF8-91AAEAA1FB94}"/>
          </ac:spMkLst>
        </pc:spChg>
        <pc:spChg chg="del">
          <ac:chgData name="Coufal Petr" userId="76484aeb-9507-44c9-a583-612a370dac90" providerId="ADAL" clId="{E1EBBCD0-A053-4CFE-95EA-8C5C3A7828DA}" dt="2023-03-30T13:22:44.808" v="388" actId="478"/>
          <ac:spMkLst>
            <pc:docMk/>
            <pc:sldMk cId="860992763" sldId="286"/>
            <ac:spMk id="27" creationId="{5D09D257-B1BF-44E1-B202-CC67D7193EC6}"/>
          </ac:spMkLst>
        </pc:spChg>
        <pc:spChg chg="del mod">
          <ac:chgData name="Coufal Petr" userId="76484aeb-9507-44c9-a583-612a370dac90" providerId="ADAL" clId="{E1EBBCD0-A053-4CFE-95EA-8C5C3A7828DA}" dt="2023-03-30T13:22:34.017" v="385" actId="478"/>
          <ac:spMkLst>
            <pc:docMk/>
            <pc:sldMk cId="860992763" sldId="286"/>
            <ac:spMk id="28" creationId="{D8E3970C-B686-47A0-AFF5-94F0A1BE8122}"/>
          </ac:spMkLst>
        </pc:spChg>
        <pc:spChg chg="add del mod">
          <ac:chgData name="Coufal Petr" userId="76484aeb-9507-44c9-a583-612a370dac90" providerId="ADAL" clId="{E1EBBCD0-A053-4CFE-95EA-8C5C3A7828DA}" dt="2023-03-30T13:34:06.698" v="448" actId="478"/>
          <ac:spMkLst>
            <pc:docMk/>
            <pc:sldMk cId="860992763" sldId="286"/>
            <ac:spMk id="29" creationId="{22E1F6AB-6F6A-30E0-C83F-174EDAAF88B1}"/>
          </ac:spMkLst>
        </pc:spChg>
        <pc:spChg chg="add del mod">
          <ac:chgData name="Coufal Petr" userId="76484aeb-9507-44c9-a583-612a370dac90" providerId="ADAL" clId="{E1EBBCD0-A053-4CFE-95EA-8C5C3A7828DA}" dt="2023-03-30T13:35:20.063" v="458" actId="478"/>
          <ac:spMkLst>
            <pc:docMk/>
            <pc:sldMk cId="860992763" sldId="286"/>
            <ac:spMk id="30" creationId="{6BF46F82-981E-3A08-A353-B01F7E6848AF}"/>
          </ac:spMkLst>
        </pc:spChg>
        <pc:spChg chg="add del mod">
          <ac:chgData name="Coufal Petr" userId="76484aeb-9507-44c9-a583-612a370dac90" providerId="ADAL" clId="{E1EBBCD0-A053-4CFE-95EA-8C5C3A7828DA}" dt="2023-03-30T13:35:38.123" v="462" actId="21"/>
          <ac:spMkLst>
            <pc:docMk/>
            <pc:sldMk cId="860992763" sldId="286"/>
            <ac:spMk id="2048" creationId="{E61C0860-27EF-5001-4605-43BAFBA21D6A}"/>
          </ac:spMkLst>
        </pc:spChg>
        <pc:spChg chg="add del mod">
          <ac:chgData name="Coufal Petr" userId="76484aeb-9507-44c9-a583-612a370dac90" providerId="ADAL" clId="{E1EBBCD0-A053-4CFE-95EA-8C5C3A7828DA}" dt="2023-03-30T13:35:58.499" v="469" actId="478"/>
          <ac:spMkLst>
            <pc:docMk/>
            <pc:sldMk cId="860992763" sldId="286"/>
            <ac:spMk id="2051" creationId="{05A43173-0909-8280-EA63-B18705168088}"/>
          </ac:spMkLst>
        </pc:spChg>
        <pc:spChg chg="add mod">
          <ac:chgData name="Coufal Petr" userId="76484aeb-9507-44c9-a583-612a370dac90" providerId="ADAL" clId="{E1EBBCD0-A053-4CFE-95EA-8C5C3A7828DA}" dt="2023-03-30T13:36:26.837" v="472"/>
          <ac:spMkLst>
            <pc:docMk/>
            <pc:sldMk cId="860992763" sldId="286"/>
            <ac:spMk id="2053" creationId="{5541836C-218F-F50E-5728-9414AB741695}"/>
          </ac:spMkLst>
        </pc:spChg>
        <pc:spChg chg="add mod">
          <ac:chgData name="Coufal Petr" userId="76484aeb-9507-44c9-a583-612a370dac90" providerId="ADAL" clId="{E1EBBCD0-A053-4CFE-95EA-8C5C3A7828DA}" dt="2023-03-30T13:36:26.837" v="472"/>
          <ac:spMkLst>
            <pc:docMk/>
            <pc:sldMk cId="860992763" sldId="286"/>
            <ac:spMk id="2054" creationId="{2F63F235-36B5-B379-6746-386AA8B32444}"/>
          </ac:spMkLst>
        </pc:spChg>
        <pc:spChg chg="add mod">
          <ac:chgData name="Coufal Petr" userId="76484aeb-9507-44c9-a583-612a370dac90" providerId="ADAL" clId="{E1EBBCD0-A053-4CFE-95EA-8C5C3A7828DA}" dt="2023-03-30T13:36:46.364" v="475" actId="207"/>
          <ac:spMkLst>
            <pc:docMk/>
            <pc:sldMk cId="860992763" sldId="286"/>
            <ac:spMk id="2055" creationId="{D6C66D6E-3D1C-5B3F-4A26-D1A7358EE4DD}"/>
          </ac:spMkLst>
        </pc:spChg>
        <pc:spChg chg="add mod">
          <ac:chgData name="Coufal Petr" userId="76484aeb-9507-44c9-a583-612a370dac90" providerId="ADAL" clId="{E1EBBCD0-A053-4CFE-95EA-8C5C3A7828DA}" dt="2023-03-30T13:37:05.610" v="478" actId="1076"/>
          <ac:spMkLst>
            <pc:docMk/>
            <pc:sldMk cId="860992763" sldId="286"/>
            <ac:spMk id="2056" creationId="{A18EDFA0-1C47-DBDC-8B89-6050EFE9CA56}"/>
          </ac:spMkLst>
        </pc:spChg>
        <pc:spChg chg="add del">
          <ac:chgData name="Coufal Petr" userId="76484aeb-9507-44c9-a583-612a370dac90" providerId="ADAL" clId="{E1EBBCD0-A053-4CFE-95EA-8C5C3A7828DA}" dt="2023-03-30T13:36:21.152" v="471" actId="26606"/>
          <ac:spMkLst>
            <pc:docMk/>
            <pc:sldMk cId="860992763" sldId="286"/>
            <ac:spMk id="2057" creationId="{99F1FFA9-D672-408C-9220-ADEEC6ABDD09}"/>
          </ac:spMkLst>
        </pc:spChg>
        <pc:picChg chg="add del mod">
          <ac:chgData name="Coufal Petr" userId="76484aeb-9507-44c9-a583-612a370dac90" providerId="ADAL" clId="{E1EBBCD0-A053-4CFE-95EA-8C5C3A7828DA}" dt="2023-03-30T13:28:53.009" v="407" actId="478"/>
          <ac:picMkLst>
            <pc:docMk/>
            <pc:sldMk cId="860992763" sldId="286"/>
            <ac:picMk id="7" creationId="{80E31527-21EA-B882-CEEB-D7D10F8FD840}"/>
          </ac:picMkLst>
        </pc:picChg>
        <pc:picChg chg="del">
          <ac:chgData name="Coufal Petr" userId="76484aeb-9507-44c9-a583-612a370dac90" providerId="ADAL" clId="{E1EBBCD0-A053-4CFE-95EA-8C5C3A7828DA}" dt="2023-03-30T13:22:30.465" v="383" actId="478"/>
          <ac:picMkLst>
            <pc:docMk/>
            <pc:sldMk cId="860992763" sldId="286"/>
            <ac:picMk id="15" creationId="{B1872BE9-8DA7-464C-8156-551FE290C507}"/>
          </ac:picMkLst>
        </pc:picChg>
        <pc:picChg chg="del">
          <ac:chgData name="Coufal Petr" userId="76484aeb-9507-44c9-a583-612a370dac90" providerId="ADAL" clId="{E1EBBCD0-A053-4CFE-95EA-8C5C3A7828DA}" dt="2023-03-30T13:22:39.893" v="386" actId="478"/>
          <ac:picMkLst>
            <pc:docMk/>
            <pc:sldMk cId="860992763" sldId="286"/>
            <ac:picMk id="1026" creationId="{72CDE3B2-6BFE-426A-9FF5-C71E561B0E9C}"/>
          </ac:picMkLst>
        </pc:picChg>
        <pc:picChg chg="del">
          <ac:chgData name="Coufal Petr" userId="76484aeb-9507-44c9-a583-612a370dac90" providerId="ADAL" clId="{E1EBBCD0-A053-4CFE-95EA-8C5C3A7828DA}" dt="2023-03-30T13:23:19.076" v="389" actId="478"/>
          <ac:picMkLst>
            <pc:docMk/>
            <pc:sldMk cId="860992763" sldId="286"/>
            <ac:picMk id="1028" creationId="{16C12B9A-8337-47DF-B32D-488C903D9766}"/>
          </ac:picMkLst>
        </pc:picChg>
        <pc:picChg chg="del">
          <ac:chgData name="Coufal Petr" userId="76484aeb-9507-44c9-a583-612a370dac90" providerId="ADAL" clId="{E1EBBCD0-A053-4CFE-95EA-8C5C3A7828DA}" dt="2023-03-30T13:22:39.893" v="386" actId="478"/>
          <ac:picMkLst>
            <pc:docMk/>
            <pc:sldMk cId="860992763" sldId="286"/>
            <ac:picMk id="1030" creationId="{477AAE91-B9D4-4213-98B9-62D3F8967777}"/>
          </ac:picMkLst>
        </pc:picChg>
        <pc:picChg chg="del">
          <ac:chgData name="Coufal Petr" userId="76484aeb-9507-44c9-a583-612a370dac90" providerId="ADAL" clId="{E1EBBCD0-A053-4CFE-95EA-8C5C3A7828DA}" dt="2023-03-30T13:23:19.969" v="390" actId="478"/>
          <ac:picMkLst>
            <pc:docMk/>
            <pc:sldMk cId="860992763" sldId="286"/>
            <ac:picMk id="1032" creationId="{7BD5E843-863B-4491-8D69-C4CE4EE904A0}"/>
          </ac:picMkLst>
        </pc:picChg>
        <pc:picChg chg="del">
          <ac:chgData name="Coufal Petr" userId="76484aeb-9507-44c9-a583-612a370dac90" providerId="ADAL" clId="{E1EBBCD0-A053-4CFE-95EA-8C5C3A7828DA}" dt="2023-03-30T13:22:39.893" v="386" actId="478"/>
          <ac:picMkLst>
            <pc:docMk/>
            <pc:sldMk cId="860992763" sldId="286"/>
            <ac:picMk id="1034" creationId="{767FF5CD-1A52-41C9-BFE4-3A88A2137A74}"/>
          </ac:picMkLst>
        </pc:picChg>
        <pc:picChg chg="del">
          <ac:chgData name="Coufal Petr" userId="76484aeb-9507-44c9-a583-612a370dac90" providerId="ADAL" clId="{E1EBBCD0-A053-4CFE-95EA-8C5C3A7828DA}" dt="2023-03-30T13:22:42.502" v="387" actId="478"/>
          <ac:picMkLst>
            <pc:docMk/>
            <pc:sldMk cId="860992763" sldId="286"/>
            <ac:picMk id="1036" creationId="{4CD52074-0ED0-4964-81C6-B69A4CFC51DE}"/>
          </ac:picMkLst>
        </pc:picChg>
        <pc:picChg chg="add mod ord">
          <ac:chgData name="Coufal Petr" userId="76484aeb-9507-44c9-a583-612a370dac90" providerId="ADAL" clId="{E1EBBCD0-A053-4CFE-95EA-8C5C3A7828DA}" dt="2023-03-30T13:36:21.152" v="471" actId="26606"/>
          <ac:picMkLst>
            <pc:docMk/>
            <pc:sldMk cId="860992763" sldId="286"/>
            <ac:picMk id="2050" creationId="{9F95EF48-58A8-4B09-F759-15977D94855B}"/>
          </ac:picMkLst>
        </pc:picChg>
        <pc:picChg chg="add mod ord">
          <ac:chgData name="Coufal Petr" userId="76484aeb-9507-44c9-a583-612a370dac90" providerId="ADAL" clId="{E1EBBCD0-A053-4CFE-95EA-8C5C3A7828DA}" dt="2023-03-30T13:36:21.152" v="471" actId="26606"/>
          <ac:picMkLst>
            <pc:docMk/>
            <pc:sldMk cId="860992763" sldId="286"/>
            <ac:picMk id="2052" creationId="{93FD52DE-8102-5897-ABCB-62D7D1F65746}"/>
          </ac:picMkLst>
        </pc:picChg>
      </pc:sldChg>
      <pc:sldChg chg="addSp delSp modSp new del mod">
        <pc:chgData name="Coufal Petr" userId="76484aeb-9507-44c9-a583-612a370dac90" providerId="ADAL" clId="{E1EBBCD0-A053-4CFE-95EA-8C5C3A7828DA}" dt="2023-03-30T13:37:11.591" v="479" actId="2696"/>
        <pc:sldMkLst>
          <pc:docMk/>
          <pc:sldMk cId="3724518872" sldId="287"/>
        </pc:sldMkLst>
        <pc:spChg chg="del">
          <ac:chgData name="Coufal Petr" userId="76484aeb-9507-44c9-a583-612a370dac90" providerId="ADAL" clId="{E1EBBCD0-A053-4CFE-95EA-8C5C3A7828DA}" dt="2023-03-30T13:35:45.708" v="464" actId="478"/>
          <ac:spMkLst>
            <pc:docMk/>
            <pc:sldMk cId="3724518872" sldId="287"/>
            <ac:spMk id="2" creationId="{53D3A329-A831-CD61-ACB7-FA25743A501B}"/>
          </ac:spMkLst>
        </pc:spChg>
        <pc:spChg chg="del">
          <ac:chgData name="Coufal Petr" userId="76484aeb-9507-44c9-a583-612a370dac90" providerId="ADAL" clId="{E1EBBCD0-A053-4CFE-95EA-8C5C3A7828DA}" dt="2023-03-30T13:35:47.299" v="465" actId="478"/>
          <ac:spMkLst>
            <pc:docMk/>
            <pc:sldMk cId="3724518872" sldId="287"/>
            <ac:spMk id="3" creationId="{AFE7DA23-5FD3-1350-3F0C-2A9B443F7CD1}"/>
          </ac:spMkLst>
        </pc:spChg>
        <pc:spChg chg="add mod">
          <ac:chgData name="Coufal Petr" userId="76484aeb-9507-44c9-a583-612a370dac90" providerId="ADAL" clId="{E1EBBCD0-A053-4CFE-95EA-8C5C3A7828DA}" dt="2023-03-30T13:35:48.413" v="466"/>
          <ac:spMkLst>
            <pc:docMk/>
            <pc:sldMk cId="3724518872" sldId="287"/>
            <ac:spMk id="4" creationId="{C62AB254-BBCF-E0F5-D50F-A0A452DB8E4F}"/>
          </ac:spMkLst>
        </pc:spChg>
        <pc:spChg chg="add del mod">
          <ac:chgData name="Coufal Petr" userId="76484aeb-9507-44c9-a583-612a370dac90" providerId="ADAL" clId="{E1EBBCD0-A053-4CFE-95EA-8C5C3A7828DA}" dt="2023-03-30T13:36:52.295" v="476" actId="21"/>
          <ac:spMkLst>
            <pc:docMk/>
            <pc:sldMk cId="3724518872" sldId="287"/>
            <ac:spMk id="5" creationId="{F680414C-726D-7337-E64D-0DAA37D89FE4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6A061-1855-41F6-9CD5-DCB133AF093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5C67940-0B5B-492F-8AA8-13D77E3CE0D5}">
      <dgm:prSet custT="1"/>
      <dgm:spPr/>
      <dgm:t>
        <a:bodyPr/>
        <a:lstStyle/>
        <a:p>
          <a:r>
            <a:rPr lang="cs-CZ" sz="2400" b="1" dirty="0"/>
            <a:t>Šířková stupňovitost </a:t>
          </a:r>
          <a:r>
            <a:rPr lang="cs-CZ" sz="2400" dirty="0"/>
            <a:t>(vzdálenost od rovníku, pólu)</a:t>
          </a:r>
          <a:endParaRPr lang="en-US" sz="2400" dirty="0"/>
        </a:p>
      </dgm:t>
    </dgm:pt>
    <dgm:pt modelId="{D9529D7F-6C39-4738-9F6A-44E2C49A3DF7}" type="parTrans" cxnId="{AFBEAB8E-2EFD-41ED-AB68-9196475BF013}">
      <dgm:prSet/>
      <dgm:spPr/>
      <dgm:t>
        <a:bodyPr/>
        <a:lstStyle/>
        <a:p>
          <a:endParaRPr lang="en-US" sz="2000"/>
        </a:p>
      </dgm:t>
    </dgm:pt>
    <dgm:pt modelId="{E99A7994-9DBA-45B9-91F7-E1412DCE9566}" type="sibTrans" cxnId="{AFBEAB8E-2EFD-41ED-AB68-9196475BF013}">
      <dgm:prSet/>
      <dgm:spPr/>
      <dgm:t>
        <a:bodyPr/>
        <a:lstStyle/>
        <a:p>
          <a:endParaRPr lang="en-US" sz="2000"/>
        </a:p>
      </dgm:t>
    </dgm:pt>
    <dgm:pt modelId="{CC9A0090-A3CE-44E4-B2CA-4A7FA8C3C63C}">
      <dgm:prSet custT="1"/>
      <dgm:spPr/>
      <dgm:t>
        <a:bodyPr/>
        <a:lstStyle/>
        <a:p>
          <a:r>
            <a:rPr lang="cs-CZ" sz="2400" b="1"/>
            <a:t>Proudění vzduchu na Zemi</a:t>
          </a:r>
          <a:endParaRPr lang="en-US" sz="2400"/>
        </a:p>
      </dgm:t>
    </dgm:pt>
    <dgm:pt modelId="{35780FB3-6A48-49FD-A691-B5B165FBA8BB}" type="parTrans" cxnId="{4E684BC8-1926-419C-9B5D-CAF79084BEBD}">
      <dgm:prSet/>
      <dgm:spPr/>
      <dgm:t>
        <a:bodyPr/>
        <a:lstStyle/>
        <a:p>
          <a:endParaRPr lang="en-US" sz="2000"/>
        </a:p>
      </dgm:t>
    </dgm:pt>
    <dgm:pt modelId="{214402EE-FDBD-4E67-9BC1-6E5C5546897E}" type="sibTrans" cxnId="{4E684BC8-1926-419C-9B5D-CAF79084BEBD}">
      <dgm:prSet/>
      <dgm:spPr/>
      <dgm:t>
        <a:bodyPr/>
        <a:lstStyle/>
        <a:p>
          <a:endParaRPr lang="en-US" sz="2000"/>
        </a:p>
      </dgm:t>
    </dgm:pt>
    <dgm:pt modelId="{33B87E6A-A59E-41FE-BF5A-A86F449DDC93}">
      <dgm:prSet custT="1"/>
      <dgm:spPr/>
      <dgm:t>
        <a:bodyPr/>
        <a:lstStyle/>
        <a:p>
          <a:r>
            <a:rPr lang="cs-CZ" sz="2400" b="1"/>
            <a:t>Vzdálenost od moře </a:t>
          </a:r>
          <a:endParaRPr lang="en-US" sz="2400"/>
        </a:p>
      </dgm:t>
    </dgm:pt>
    <dgm:pt modelId="{4E36290F-C318-4476-88EF-03CFDA2292E9}" type="parTrans" cxnId="{16875D69-66B0-4490-9B3D-684C22614682}">
      <dgm:prSet/>
      <dgm:spPr/>
      <dgm:t>
        <a:bodyPr/>
        <a:lstStyle/>
        <a:p>
          <a:endParaRPr lang="en-US" sz="2000"/>
        </a:p>
      </dgm:t>
    </dgm:pt>
    <dgm:pt modelId="{050D38C2-A5B9-4DFC-B717-AE9F96473285}" type="sibTrans" cxnId="{16875D69-66B0-4490-9B3D-684C22614682}">
      <dgm:prSet/>
      <dgm:spPr/>
      <dgm:t>
        <a:bodyPr/>
        <a:lstStyle/>
        <a:p>
          <a:endParaRPr lang="en-US" sz="2000"/>
        </a:p>
      </dgm:t>
    </dgm:pt>
    <dgm:pt modelId="{4915CF0B-53D6-41AB-89D8-4E55D8411D69}">
      <dgm:prSet custT="1"/>
      <dgm:spPr/>
      <dgm:t>
        <a:bodyPr/>
        <a:lstStyle/>
        <a:p>
          <a:r>
            <a:rPr lang="cs-CZ" sz="2400" b="1" u="sng"/>
            <a:t>Nadmořská výška </a:t>
          </a:r>
          <a:br>
            <a:rPr lang="cs-CZ" sz="2400" b="1" u="sng"/>
          </a:br>
          <a:r>
            <a:rPr lang="cs-CZ" sz="2400"/>
            <a:t>(s rostoucí nadmořskou výškou klesá teplota i tlak vzduchu)</a:t>
          </a:r>
          <a:endParaRPr lang="en-US" sz="2400"/>
        </a:p>
      </dgm:t>
    </dgm:pt>
    <dgm:pt modelId="{F0F73331-77D8-4FAE-B9A6-84704FE927CF}" type="parTrans" cxnId="{C80AF7EF-D4FE-4575-A7E9-4814342167B2}">
      <dgm:prSet/>
      <dgm:spPr/>
      <dgm:t>
        <a:bodyPr/>
        <a:lstStyle/>
        <a:p>
          <a:endParaRPr lang="en-US" sz="2000"/>
        </a:p>
      </dgm:t>
    </dgm:pt>
    <dgm:pt modelId="{19903C10-C5DB-4510-BAEE-31E4D2DA7D5C}" type="sibTrans" cxnId="{C80AF7EF-D4FE-4575-A7E9-4814342167B2}">
      <dgm:prSet/>
      <dgm:spPr/>
      <dgm:t>
        <a:bodyPr/>
        <a:lstStyle/>
        <a:p>
          <a:endParaRPr lang="en-US" sz="2000"/>
        </a:p>
      </dgm:t>
    </dgm:pt>
    <dgm:pt modelId="{5CB5C893-5930-4029-AB4D-33EFF03C7D61}">
      <dgm:prSet custT="1"/>
      <dgm:spPr/>
      <dgm:t>
        <a:bodyPr/>
        <a:lstStyle/>
        <a:p>
          <a:r>
            <a:rPr lang="cs-CZ" sz="2400" b="1" u="sng"/>
            <a:t>Mořské proudy </a:t>
          </a:r>
          <a:br>
            <a:rPr lang="cs-CZ" sz="2400" b="1" u="sng"/>
          </a:br>
          <a:r>
            <a:rPr lang="cs-CZ" sz="2400"/>
            <a:t>(viz hydrosféra).</a:t>
          </a:r>
          <a:endParaRPr lang="en-US" sz="2400"/>
        </a:p>
      </dgm:t>
    </dgm:pt>
    <dgm:pt modelId="{4975FB7F-1C76-4F08-BC1B-2F66E01C497C}" type="parTrans" cxnId="{DABFB42F-E111-4F44-9D3A-A9930D3C2BA4}">
      <dgm:prSet/>
      <dgm:spPr/>
      <dgm:t>
        <a:bodyPr/>
        <a:lstStyle/>
        <a:p>
          <a:endParaRPr lang="en-US" sz="2000"/>
        </a:p>
      </dgm:t>
    </dgm:pt>
    <dgm:pt modelId="{E8C7C146-507D-49A2-8B0B-07BB2DD46AE4}" type="sibTrans" cxnId="{DABFB42F-E111-4F44-9D3A-A9930D3C2BA4}">
      <dgm:prSet/>
      <dgm:spPr/>
      <dgm:t>
        <a:bodyPr/>
        <a:lstStyle/>
        <a:p>
          <a:endParaRPr lang="en-US" sz="2000"/>
        </a:p>
      </dgm:t>
    </dgm:pt>
    <dgm:pt modelId="{400B5BB1-494C-4CA6-B77D-7721FBE8E3B4}" type="pres">
      <dgm:prSet presAssocID="{6116A061-1855-41F6-9CD5-DCB133AF093A}" presName="linear" presStyleCnt="0">
        <dgm:presLayoutVars>
          <dgm:animLvl val="lvl"/>
          <dgm:resizeHandles val="exact"/>
        </dgm:presLayoutVars>
      </dgm:prSet>
      <dgm:spPr/>
    </dgm:pt>
    <dgm:pt modelId="{7D67D702-FF4F-4B64-99E0-507BAFB2078F}" type="pres">
      <dgm:prSet presAssocID="{25C67940-0B5B-492F-8AA8-13D77E3CE0D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1BA0E87-5831-4CE2-ADC7-D9CA215ADABE}" type="pres">
      <dgm:prSet presAssocID="{E99A7994-9DBA-45B9-91F7-E1412DCE9566}" presName="spacer" presStyleCnt="0"/>
      <dgm:spPr/>
    </dgm:pt>
    <dgm:pt modelId="{D39DAA32-FC58-4920-A923-CEBF71784A65}" type="pres">
      <dgm:prSet presAssocID="{CC9A0090-A3CE-44E4-B2CA-4A7FA8C3C63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7057C05-122B-43F3-9941-F331388472DB}" type="pres">
      <dgm:prSet presAssocID="{214402EE-FDBD-4E67-9BC1-6E5C5546897E}" presName="spacer" presStyleCnt="0"/>
      <dgm:spPr/>
    </dgm:pt>
    <dgm:pt modelId="{CDF7F038-3784-4DBD-A0C3-A843684C76C8}" type="pres">
      <dgm:prSet presAssocID="{33B87E6A-A59E-41FE-BF5A-A86F449DDC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52B1E9F-29F1-48ED-BC9C-9F485D31ECC2}" type="pres">
      <dgm:prSet presAssocID="{050D38C2-A5B9-4DFC-B717-AE9F96473285}" presName="spacer" presStyleCnt="0"/>
      <dgm:spPr/>
    </dgm:pt>
    <dgm:pt modelId="{76127239-8D99-476D-B97B-24F090FC952A}" type="pres">
      <dgm:prSet presAssocID="{4915CF0B-53D6-41AB-89D8-4E55D8411D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D56E27-5A87-42CD-8D5A-447D732706FE}" type="pres">
      <dgm:prSet presAssocID="{19903C10-C5DB-4510-BAEE-31E4D2DA7D5C}" presName="spacer" presStyleCnt="0"/>
      <dgm:spPr/>
    </dgm:pt>
    <dgm:pt modelId="{B34DDADE-B4A6-4897-AA40-025DD218B157}" type="pres">
      <dgm:prSet presAssocID="{5CB5C893-5930-4029-AB4D-33EFF03C7D6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E2B8B20-41B3-4680-9841-750E7DDAFAF6}" type="presOf" srcId="{6116A061-1855-41F6-9CD5-DCB133AF093A}" destId="{400B5BB1-494C-4CA6-B77D-7721FBE8E3B4}" srcOrd="0" destOrd="0" presId="urn:microsoft.com/office/officeart/2005/8/layout/vList2"/>
    <dgm:cxn modelId="{DABFB42F-E111-4F44-9D3A-A9930D3C2BA4}" srcId="{6116A061-1855-41F6-9CD5-DCB133AF093A}" destId="{5CB5C893-5930-4029-AB4D-33EFF03C7D61}" srcOrd="4" destOrd="0" parTransId="{4975FB7F-1C76-4F08-BC1B-2F66E01C497C}" sibTransId="{E8C7C146-507D-49A2-8B0B-07BB2DD46AE4}"/>
    <dgm:cxn modelId="{16875D69-66B0-4490-9B3D-684C22614682}" srcId="{6116A061-1855-41F6-9CD5-DCB133AF093A}" destId="{33B87E6A-A59E-41FE-BF5A-A86F449DDC93}" srcOrd="2" destOrd="0" parTransId="{4E36290F-C318-4476-88EF-03CFDA2292E9}" sibTransId="{050D38C2-A5B9-4DFC-B717-AE9F96473285}"/>
    <dgm:cxn modelId="{255A0051-B5BC-4F8E-A2D4-C404872C2883}" type="presOf" srcId="{5CB5C893-5930-4029-AB4D-33EFF03C7D61}" destId="{B34DDADE-B4A6-4897-AA40-025DD218B157}" srcOrd="0" destOrd="0" presId="urn:microsoft.com/office/officeart/2005/8/layout/vList2"/>
    <dgm:cxn modelId="{D8269455-57F8-44DD-BA13-CE0DFB5AD75D}" type="presOf" srcId="{33B87E6A-A59E-41FE-BF5A-A86F449DDC93}" destId="{CDF7F038-3784-4DBD-A0C3-A843684C76C8}" srcOrd="0" destOrd="0" presId="urn:microsoft.com/office/officeart/2005/8/layout/vList2"/>
    <dgm:cxn modelId="{AFBEAB8E-2EFD-41ED-AB68-9196475BF013}" srcId="{6116A061-1855-41F6-9CD5-DCB133AF093A}" destId="{25C67940-0B5B-492F-8AA8-13D77E3CE0D5}" srcOrd="0" destOrd="0" parTransId="{D9529D7F-6C39-4738-9F6A-44E2C49A3DF7}" sibTransId="{E99A7994-9DBA-45B9-91F7-E1412DCE9566}"/>
    <dgm:cxn modelId="{9418448F-C834-4592-8971-08307C66BB69}" type="presOf" srcId="{CC9A0090-A3CE-44E4-B2CA-4A7FA8C3C63C}" destId="{D39DAA32-FC58-4920-A923-CEBF71784A65}" srcOrd="0" destOrd="0" presId="urn:microsoft.com/office/officeart/2005/8/layout/vList2"/>
    <dgm:cxn modelId="{2E306199-0994-4BA7-9F4F-CE32989A14BC}" type="presOf" srcId="{4915CF0B-53D6-41AB-89D8-4E55D8411D69}" destId="{76127239-8D99-476D-B97B-24F090FC952A}" srcOrd="0" destOrd="0" presId="urn:microsoft.com/office/officeart/2005/8/layout/vList2"/>
    <dgm:cxn modelId="{4E684BC8-1926-419C-9B5D-CAF79084BEBD}" srcId="{6116A061-1855-41F6-9CD5-DCB133AF093A}" destId="{CC9A0090-A3CE-44E4-B2CA-4A7FA8C3C63C}" srcOrd="1" destOrd="0" parTransId="{35780FB3-6A48-49FD-A691-B5B165FBA8BB}" sibTransId="{214402EE-FDBD-4E67-9BC1-6E5C5546897E}"/>
    <dgm:cxn modelId="{CF8725E7-39F1-47C7-912F-CF9DD5CED116}" type="presOf" srcId="{25C67940-0B5B-492F-8AA8-13D77E3CE0D5}" destId="{7D67D702-FF4F-4B64-99E0-507BAFB2078F}" srcOrd="0" destOrd="0" presId="urn:microsoft.com/office/officeart/2005/8/layout/vList2"/>
    <dgm:cxn modelId="{C80AF7EF-D4FE-4575-A7E9-4814342167B2}" srcId="{6116A061-1855-41F6-9CD5-DCB133AF093A}" destId="{4915CF0B-53D6-41AB-89D8-4E55D8411D69}" srcOrd="3" destOrd="0" parTransId="{F0F73331-77D8-4FAE-B9A6-84704FE927CF}" sibTransId="{19903C10-C5DB-4510-BAEE-31E4D2DA7D5C}"/>
    <dgm:cxn modelId="{67154D97-BCE2-4F81-8896-738E7321076C}" type="presParOf" srcId="{400B5BB1-494C-4CA6-B77D-7721FBE8E3B4}" destId="{7D67D702-FF4F-4B64-99E0-507BAFB2078F}" srcOrd="0" destOrd="0" presId="urn:microsoft.com/office/officeart/2005/8/layout/vList2"/>
    <dgm:cxn modelId="{12D280BB-06CC-4C03-9BBC-5636699B784A}" type="presParOf" srcId="{400B5BB1-494C-4CA6-B77D-7721FBE8E3B4}" destId="{D1BA0E87-5831-4CE2-ADC7-D9CA215ADABE}" srcOrd="1" destOrd="0" presId="urn:microsoft.com/office/officeart/2005/8/layout/vList2"/>
    <dgm:cxn modelId="{FAB0B3C8-397B-4A3D-9B02-538F04EDB36C}" type="presParOf" srcId="{400B5BB1-494C-4CA6-B77D-7721FBE8E3B4}" destId="{D39DAA32-FC58-4920-A923-CEBF71784A65}" srcOrd="2" destOrd="0" presId="urn:microsoft.com/office/officeart/2005/8/layout/vList2"/>
    <dgm:cxn modelId="{A185DC8B-FE3F-470F-9E3C-E73244E0E2AA}" type="presParOf" srcId="{400B5BB1-494C-4CA6-B77D-7721FBE8E3B4}" destId="{D7057C05-122B-43F3-9941-F331388472DB}" srcOrd="3" destOrd="0" presId="urn:microsoft.com/office/officeart/2005/8/layout/vList2"/>
    <dgm:cxn modelId="{B419D8CE-5C17-4E57-BB72-FA60E9FB11A7}" type="presParOf" srcId="{400B5BB1-494C-4CA6-B77D-7721FBE8E3B4}" destId="{CDF7F038-3784-4DBD-A0C3-A843684C76C8}" srcOrd="4" destOrd="0" presId="urn:microsoft.com/office/officeart/2005/8/layout/vList2"/>
    <dgm:cxn modelId="{8C14B7FF-8E76-47A9-9DF8-0A32E2A85A00}" type="presParOf" srcId="{400B5BB1-494C-4CA6-B77D-7721FBE8E3B4}" destId="{D52B1E9F-29F1-48ED-BC9C-9F485D31ECC2}" srcOrd="5" destOrd="0" presId="urn:microsoft.com/office/officeart/2005/8/layout/vList2"/>
    <dgm:cxn modelId="{5031514D-0661-436A-8E02-2801A9B7D984}" type="presParOf" srcId="{400B5BB1-494C-4CA6-B77D-7721FBE8E3B4}" destId="{76127239-8D99-476D-B97B-24F090FC952A}" srcOrd="6" destOrd="0" presId="urn:microsoft.com/office/officeart/2005/8/layout/vList2"/>
    <dgm:cxn modelId="{80832A41-89B1-422F-99E1-FAB52D2737A7}" type="presParOf" srcId="{400B5BB1-494C-4CA6-B77D-7721FBE8E3B4}" destId="{76D56E27-5A87-42CD-8D5A-447D732706FE}" srcOrd="7" destOrd="0" presId="urn:microsoft.com/office/officeart/2005/8/layout/vList2"/>
    <dgm:cxn modelId="{FDA2870D-08C4-49A7-991F-8FF29848092C}" type="presParOf" srcId="{400B5BB1-494C-4CA6-B77D-7721FBE8E3B4}" destId="{B34DDADE-B4A6-4897-AA40-025DD218B15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BB6782-B257-4BF7-BE60-0CF9CEFBCB3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B9B8A87-892B-483F-ABCC-4D7B13276ED2}">
      <dgm:prSet/>
      <dgm:spPr/>
      <dgm:t>
        <a:bodyPr/>
        <a:lstStyle/>
        <a:p>
          <a:endParaRPr lang="cs-CZ"/>
        </a:p>
      </dgm:t>
    </dgm:pt>
    <dgm:pt modelId="{8E0D31C4-A54B-4848-B24A-4EBE88A927F6}" type="parTrans" cxnId="{793E1482-A25B-4BF4-9836-91F1E53FA555}">
      <dgm:prSet/>
      <dgm:spPr/>
      <dgm:t>
        <a:bodyPr/>
        <a:lstStyle/>
        <a:p>
          <a:endParaRPr lang="cs-CZ"/>
        </a:p>
      </dgm:t>
    </dgm:pt>
    <dgm:pt modelId="{A5E1FE8F-4FA0-41E0-9B6E-B030095867FD}" type="sibTrans" cxnId="{793E1482-A25B-4BF4-9836-91F1E53FA55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cs-CZ"/>
        </a:p>
      </dgm:t>
    </dgm:pt>
    <dgm:pt modelId="{E07B061E-01C4-4114-A137-86D84FA0FC0A}">
      <dgm:prSet phldrT="[Text]"/>
      <dgm:spPr/>
      <dgm:t>
        <a:bodyPr/>
        <a:lstStyle/>
        <a:p>
          <a:r>
            <a:rPr lang="cs-CZ" dirty="0"/>
            <a:t>polární</a:t>
          </a:r>
        </a:p>
      </dgm:t>
    </dgm:pt>
    <dgm:pt modelId="{9976E415-BFDE-43A0-A6EB-9F26052B8BF0}" type="parTrans" cxnId="{B355C09F-F0E4-4562-8548-9D895C3FF1FA}">
      <dgm:prSet/>
      <dgm:spPr/>
      <dgm:t>
        <a:bodyPr/>
        <a:lstStyle/>
        <a:p>
          <a:endParaRPr lang="cs-CZ"/>
        </a:p>
      </dgm:t>
    </dgm:pt>
    <dgm:pt modelId="{D4A2F311-C7CB-4AE3-BDC5-E838A08A4EA5}" type="sibTrans" cxnId="{B355C09F-F0E4-4562-8548-9D895C3FF1F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cs-CZ"/>
        </a:p>
      </dgm:t>
    </dgm:pt>
    <dgm:pt modelId="{1BC2E0CB-53D3-4012-8B74-0E4B3CED6F3F}">
      <dgm:prSet phldrT="[Text]"/>
      <dgm:spPr/>
      <dgm:t>
        <a:bodyPr/>
        <a:lstStyle/>
        <a:p>
          <a:r>
            <a:rPr lang="cs-CZ" dirty="0"/>
            <a:t>subpolární</a:t>
          </a:r>
        </a:p>
      </dgm:t>
    </dgm:pt>
    <dgm:pt modelId="{B966711A-0126-4523-8173-8D3310018FEC}" type="parTrans" cxnId="{545AB179-59FE-4E12-B211-BC7444C16CA6}">
      <dgm:prSet/>
      <dgm:spPr/>
      <dgm:t>
        <a:bodyPr/>
        <a:lstStyle/>
        <a:p>
          <a:endParaRPr lang="cs-CZ"/>
        </a:p>
      </dgm:t>
    </dgm:pt>
    <dgm:pt modelId="{1E4674A8-19E0-4D12-8E55-06B651E06606}" type="sibTrans" cxnId="{545AB179-59FE-4E12-B211-BC7444C16CA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cs-CZ"/>
        </a:p>
      </dgm:t>
    </dgm:pt>
    <dgm:pt modelId="{94B89B7D-C968-4B31-9051-C3098642B75F}">
      <dgm:prSet phldrT="[Text]"/>
      <dgm:spPr/>
      <dgm:t>
        <a:bodyPr/>
        <a:lstStyle/>
        <a:p>
          <a:r>
            <a:rPr lang="cs-CZ" dirty="0"/>
            <a:t>mírný</a:t>
          </a:r>
        </a:p>
      </dgm:t>
    </dgm:pt>
    <dgm:pt modelId="{7CA52141-49E8-4A14-8266-27E8ACA3B1D5}" type="parTrans" cxnId="{DFC3BDF7-8955-46B4-B0C5-894BA908612F}">
      <dgm:prSet/>
      <dgm:spPr/>
      <dgm:t>
        <a:bodyPr/>
        <a:lstStyle/>
        <a:p>
          <a:endParaRPr lang="cs-CZ"/>
        </a:p>
      </dgm:t>
    </dgm:pt>
    <dgm:pt modelId="{2A30B4E4-627E-4220-BD4D-89A786E65E3E}" type="sibTrans" cxnId="{DFC3BDF7-8955-46B4-B0C5-894BA908612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cs-CZ"/>
        </a:p>
      </dgm:t>
    </dgm:pt>
    <dgm:pt modelId="{56FDF735-E240-4D32-9D05-D0274201E949}">
      <dgm:prSet/>
      <dgm:spPr/>
      <dgm:t>
        <a:bodyPr/>
        <a:lstStyle/>
        <a:p>
          <a:r>
            <a:rPr lang="cs-CZ" dirty="0"/>
            <a:t>subtropický</a:t>
          </a:r>
        </a:p>
      </dgm:t>
    </dgm:pt>
    <dgm:pt modelId="{15977FD1-4865-4E5B-916F-51229BB4687D}" type="parTrans" cxnId="{7CC62EF7-899B-4619-93FA-15CCCC774355}">
      <dgm:prSet/>
      <dgm:spPr/>
      <dgm:t>
        <a:bodyPr/>
        <a:lstStyle/>
        <a:p>
          <a:endParaRPr lang="cs-CZ"/>
        </a:p>
      </dgm:t>
    </dgm:pt>
    <dgm:pt modelId="{08ECDEB8-B54E-4DB7-8DE3-D3662671F1D3}" type="sibTrans" cxnId="{7CC62EF7-899B-4619-93FA-15CCCC77435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cs-CZ"/>
        </a:p>
      </dgm:t>
    </dgm:pt>
    <dgm:pt modelId="{A5E35637-4B87-464E-B516-48A2853882FB}">
      <dgm:prSet/>
      <dgm:spPr/>
      <dgm:t>
        <a:bodyPr/>
        <a:lstStyle/>
        <a:p>
          <a:r>
            <a:rPr lang="cs-CZ" dirty="0"/>
            <a:t>tropický</a:t>
          </a:r>
        </a:p>
      </dgm:t>
    </dgm:pt>
    <dgm:pt modelId="{1BEDDD64-E316-4C0F-ADDB-4963D2CCAABF}" type="parTrans" cxnId="{E7A19A36-A35E-4F8B-8734-D0D5894445C7}">
      <dgm:prSet/>
      <dgm:spPr/>
      <dgm:t>
        <a:bodyPr/>
        <a:lstStyle/>
        <a:p>
          <a:endParaRPr lang="cs-CZ"/>
        </a:p>
      </dgm:t>
    </dgm:pt>
    <dgm:pt modelId="{78A79D3B-50F0-44C8-B65A-322E420D787E}" type="sibTrans" cxnId="{E7A19A36-A35E-4F8B-8734-D0D5894445C7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cs-CZ"/>
        </a:p>
      </dgm:t>
    </dgm:pt>
    <dgm:pt modelId="{6C211EE0-C130-43F7-8E4E-E1BC7FD34FB1}" type="pres">
      <dgm:prSet presAssocID="{BCBB6782-B257-4BF7-BE60-0CF9CEFBCB3D}" presName="Name0" presStyleCnt="0">
        <dgm:presLayoutVars>
          <dgm:chMax val="7"/>
          <dgm:chPref val="7"/>
          <dgm:dir/>
        </dgm:presLayoutVars>
      </dgm:prSet>
      <dgm:spPr/>
    </dgm:pt>
    <dgm:pt modelId="{43AE84EC-526F-4F42-A1D8-1211211F4171}" type="pres">
      <dgm:prSet presAssocID="{BCBB6782-B257-4BF7-BE60-0CF9CEFBCB3D}" presName="Name1" presStyleCnt="0"/>
      <dgm:spPr/>
    </dgm:pt>
    <dgm:pt modelId="{BFB85CD5-113C-4EED-A73B-0D5FC3B63288}" type="pres">
      <dgm:prSet presAssocID="{A5E1FE8F-4FA0-41E0-9B6E-B030095867FD}" presName="picture_1" presStyleCnt="0"/>
      <dgm:spPr/>
    </dgm:pt>
    <dgm:pt modelId="{0960AA57-DF33-4A68-8A58-C308CDFD10FE}" type="pres">
      <dgm:prSet presAssocID="{A5E1FE8F-4FA0-41E0-9B6E-B030095867FD}" presName="pictureRepeatNode" presStyleLbl="alignImgPlace1" presStyleIdx="0" presStyleCnt="6" custLinFactNeighborX="-175" custLinFactNeighborY="175"/>
      <dgm:spPr/>
    </dgm:pt>
    <dgm:pt modelId="{5109DC49-5AF4-4C65-9E43-853DCF553EA1}" type="pres">
      <dgm:prSet presAssocID="{4B9B8A87-892B-483F-ABCC-4D7B13276ED2}" presName="text_1" presStyleLbl="node1" presStyleIdx="0" presStyleCnt="0">
        <dgm:presLayoutVars>
          <dgm:bulletEnabled val="1"/>
        </dgm:presLayoutVars>
      </dgm:prSet>
      <dgm:spPr/>
    </dgm:pt>
    <dgm:pt modelId="{B3032C96-0E48-49A1-A4D9-2F1517B80C11}" type="pres">
      <dgm:prSet presAssocID="{D4A2F311-C7CB-4AE3-BDC5-E838A08A4EA5}" presName="picture_2" presStyleCnt="0"/>
      <dgm:spPr/>
    </dgm:pt>
    <dgm:pt modelId="{8C18BC46-9651-47D1-820A-9E5F3148DFF5}" type="pres">
      <dgm:prSet presAssocID="{D4A2F311-C7CB-4AE3-BDC5-E838A08A4EA5}" presName="pictureRepeatNode" presStyleLbl="alignImgPlace1" presStyleIdx="1" presStyleCnt="6" custLinFactNeighborX="971" custLinFactNeighborY="971"/>
      <dgm:spPr/>
    </dgm:pt>
    <dgm:pt modelId="{B4C12325-0C65-40E2-AE0F-CC397E73A095}" type="pres">
      <dgm:prSet presAssocID="{E07B061E-01C4-4114-A137-86D84FA0FC0A}" presName="line_2" presStyleLbl="parChTrans1D1" presStyleIdx="0" presStyleCnt="5"/>
      <dgm:spPr/>
    </dgm:pt>
    <dgm:pt modelId="{18C282E4-C839-40D2-8C44-3D5B851E5099}" type="pres">
      <dgm:prSet presAssocID="{E07B061E-01C4-4114-A137-86D84FA0FC0A}" presName="textparent_2" presStyleLbl="node1" presStyleIdx="0" presStyleCnt="0"/>
      <dgm:spPr/>
    </dgm:pt>
    <dgm:pt modelId="{75413631-C6BA-4930-867C-D3B9AD294C1A}" type="pres">
      <dgm:prSet presAssocID="{E07B061E-01C4-4114-A137-86D84FA0FC0A}" presName="text_2" presStyleLbl="revTx" presStyleIdx="0" presStyleCnt="5">
        <dgm:presLayoutVars>
          <dgm:bulletEnabled val="1"/>
        </dgm:presLayoutVars>
      </dgm:prSet>
      <dgm:spPr/>
    </dgm:pt>
    <dgm:pt modelId="{7BFBE93D-7F44-4185-91D8-EACF2EF8D6F2}" type="pres">
      <dgm:prSet presAssocID="{1E4674A8-19E0-4D12-8E55-06B651E06606}" presName="picture_3" presStyleCnt="0"/>
      <dgm:spPr/>
    </dgm:pt>
    <dgm:pt modelId="{B699D562-F439-4E28-8038-DCBDDE0E0983}" type="pres">
      <dgm:prSet presAssocID="{1E4674A8-19E0-4D12-8E55-06B651E06606}" presName="pictureRepeatNode" presStyleLbl="alignImgPlace1" presStyleIdx="2" presStyleCnt="6"/>
      <dgm:spPr/>
    </dgm:pt>
    <dgm:pt modelId="{9BE7F635-3E8C-4639-825F-96D7B2745503}" type="pres">
      <dgm:prSet presAssocID="{1BC2E0CB-53D3-4012-8B74-0E4B3CED6F3F}" presName="line_3" presStyleLbl="parChTrans1D1" presStyleIdx="1" presStyleCnt="5"/>
      <dgm:spPr/>
    </dgm:pt>
    <dgm:pt modelId="{61DCCD10-8E21-43AD-A36C-0BF16AD32DC8}" type="pres">
      <dgm:prSet presAssocID="{1BC2E0CB-53D3-4012-8B74-0E4B3CED6F3F}" presName="textparent_3" presStyleLbl="node1" presStyleIdx="0" presStyleCnt="0"/>
      <dgm:spPr/>
    </dgm:pt>
    <dgm:pt modelId="{D7E14B35-07F5-4BFA-9211-400DD828C17D}" type="pres">
      <dgm:prSet presAssocID="{1BC2E0CB-53D3-4012-8B74-0E4B3CED6F3F}" presName="text_3" presStyleLbl="revTx" presStyleIdx="1" presStyleCnt="5">
        <dgm:presLayoutVars>
          <dgm:bulletEnabled val="1"/>
        </dgm:presLayoutVars>
      </dgm:prSet>
      <dgm:spPr/>
    </dgm:pt>
    <dgm:pt modelId="{9A93CB82-B166-4D4E-89BE-0F6E9164EB75}" type="pres">
      <dgm:prSet presAssocID="{2A30B4E4-627E-4220-BD4D-89A786E65E3E}" presName="picture_4" presStyleCnt="0"/>
      <dgm:spPr/>
    </dgm:pt>
    <dgm:pt modelId="{72382221-5C40-4A16-8C87-A8B31B1FD075}" type="pres">
      <dgm:prSet presAssocID="{2A30B4E4-627E-4220-BD4D-89A786E65E3E}" presName="pictureRepeatNode" presStyleLbl="alignImgPlace1" presStyleIdx="3" presStyleCnt="6"/>
      <dgm:spPr/>
    </dgm:pt>
    <dgm:pt modelId="{C26FC797-9DDF-4BB2-B3F7-3654255FF66E}" type="pres">
      <dgm:prSet presAssocID="{94B89B7D-C968-4B31-9051-C3098642B75F}" presName="line_4" presStyleLbl="parChTrans1D1" presStyleIdx="2" presStyleCnt="5"/>
      <dgm:spPr/>
    </dgm:pt>
    <dgm:pt modelId="{8282DE4E-EF0A-41D7-A3E5-C62EE934B4DA}" type="pres">
      <dgm:prSet presAssocID="{94B89B7D-C968-4B31-9051-C3098642B75F}" presName="textparent_4" presStyleLbl="node1" presStyleIdx="0" presStyleCnt="0"/>
      <dgm:spPr/>
    </dgm:pt>
    <dgm:pt modelId="{35BBEA20-DD52-4C6A-831E-F223DF187F3E}" type="pres">
      <dgm:prSet presAssocID="{94B89B7D-C968-4B31-9051-C3098642B75F}" presName="text_4" presStyleLbl="revTx" presStyleIdx="2" presStyleCnt="5">
        <dgm:presLayoutVars>
          <dgm:bulletEnabled val="1"/>
        </dgm:presLayoutVars>
      </dgm:prSet>
      <dgm:spPr/>
    </dgm:pt>
    <dgm:pt modelId="{A6DC8153-EB82-4126-975D-E5262A7A3E66}" type="pres">
      <dgm:prSet presAssocID="{08ECDEB8-B54E-4DB7-8DE3-D3662671F1D3}" presName="picture_5" presStyleCnt="0"/>
      <dgm:spPr/>
    </dgm:pt>
    <dgm:pt modelId="{7F32C8EC-B642-49A2-8965-D498781D8DC8}" type="pres">
      <dgm:prSet presAssocID="{08ECDEB8-B54E-4DB7-8DE3-D3662671F1D3}" presName="pictureRepeatNode" presStyleLbl="alignImgPlace1" presStyleIdx="4" presStyleCnt="6"/>
      <dgm:spPr/>
    </dgm:pt>
    <dgm:pt modelId="{401B2486-CBF2-4450-888E-53E08895AA97}" type="pres">
      <dgm:prSet presAssocID="{56FDF735-E240-4D32-9D05-D0274201E949}" presName="line_5" presStyleLbl="parChTrans1D1" presStyleIdx="3" presStyleCnt="5"/>
      <dgm:spPr/>
    </dgm:pt>
    <dgm:pt modelId="{93696E83-5B60-4F59-9820-E8B6988571CA}" type="pres">
      <dgm:prSet presAssocID="{56FDF735-E240-4D32-9D05-D0274201E949}" presName="textparent_5" presStyleLbl="node1" presStyleIdx="0" presStyleCnt="0"/>
      <dgm:spPr/>
    </dgm:pt>
    <dgm:pt modelId="{14DC7A36-C0F3-48AF-996D-83999D390BA5}" type="pres">
      <dgm:prSet presAssocID="{56FDF735-E240-4D32-9D05-D0274201E949}" presName="text_5" presStyleLbl="revTx" presStyleIdx="3" presStyleCnt="5">
        <dgm:presLayoutVars>
          <dgm:bulletEnabled val="1"/>
        </dgm:presLayoutVars>
      </dgm:prSet>
      <dgm:spPr/>
    </dgm:pt>
    <dgm:pt modelId="{F235EEE5-A532-4FA5-9783-C3C4D16AE072}" type="pres">
      <dgm:prSet presAssocID="{78A79D3B-50F0-44C8-B65A-322E420D787E}" presName="picture_6" presStyleCnt="0"/>
      <dgm:spPr/>
    </dgm:pt>
    <dgm:pt modelId="{B8EBF031-AA12-4AB7-BB74-96EEEC0840E9}" type="pres">
      <dgm:prSet presAssocID="{78A79D3B-50F0-44C8-B65A-322E420D787E}" presName="pictureRepeatNode" presStyleLbl="alignImgPlace1" presStyleIdx="5" presStyleCnt="6"/>
      <dgm:spPr/>
    </dgm:pt>
    <dgm:pt modelId="{9CC46C07-C7BC-46BC-8C7A-8CC0C3CF3E62}" type="pres">
      <dgm:prSet presAssocID="{A5E35637-4B87-464E-B516-48A2853882FB}" presName="line_6" presStyleLbl="parChTrans1D1" presStyleIdx="4" presStyleCnt="5"/>
      <dgm:spPr/>
    </dgm:pt>
    <dgm:pt modelId="{886C6316-C85D-4C6F-A7F4-44B18E83E1C5}" type="pres">
      <dgm:prSet presAssocID="{A5E35637-4B87-464E-B516-48A2853882FB}" presName="textparent_6" presStyleLbl="node1" presStyleIdx="0" presStyleCnt="0"/>
      <dgm:spPr/>
    </dgm:pt>
    <dgm:pt modelId="{4357D8F7-A1F9-4D2C-BC86-063EA8057E22}" type="pres">
      <dgm:prSet presAssocID="{A5E35637-4B87-464E-B516-48A2853882FB}" presName="text_6" presStyleLbl="revTx" presStyleIdx="4" presStyleCnt="5">
        <dgm:presLayoutVars>
          <dgm:bulletEnabled val="1"/>
        </dgm:presLayoutVars>
      </dgm:prSet>
      <dgm:spPr/>
    </dgm:pt>
  </dgm:ptLst>
  <dgm:cxnLst>
    <dgm:cxn modelId="{6A88FE09-67C6-474B-A068-F1FE7A845588}" type="presOf" srcId="{A5E1FE8F-4FA0-41E0-9B6E-B030095867FD}" destId="{0960AA57-DF33-4A68-8A58-C308CDFD10FE}" srcOrd="0" destOrd="0" presId="urn:microsoft.com/office/officeart/2008/layout/CircularPictureCallout"/>
    <dgm:cxn modelId="{2EEEC91A-F2BF-4BB2-A5EE-98D26B5089A9}" type="presOf" srcId="{2A30B4E4-627E-4220-BD4D-89A786E65E3E}" destId="{72382221-5C40-4A16-8C87-A8B31B1FD075}" srcOrd="0" destOrd="0" presId="urn:microsoft.com/office/officeart/2008/layout/CircularPictureCallout"/>
    <dgm:cxn modelId="{E7A19A36-A35E-4F8B-8734-D0D5894445C7}" srcId="{BCBB6782-B257-4BF7-BE60-0CF9CEFBCB3D}" destId="{A5E35637-4B87-464E-B516-48A2853882FB}" srcOrd="5" destOrd="0" parTransId="{1BEDDD64-E316-4C0F-ADDB-4963D2CCAABF}" sibTransId="{78A79D3B-50F0-44C8-B65A-322E420D787E}"/>
    <dgm:cxn modelId="{8BC36D3B-8CF3-4E5A-97ED-C6B0C0051E5E}" type="presOf" srcId="{78A79D3B-50F0-44C8-B65A-322E420D787E}" destId="{B8EBF031-AA12-4AB7-BB74-96EEEC0840E9}" srcOrd="0" destOrd="0" presId="urn:microsoft.com/office/officeart/2008/layout/CircularPictureCallout"/>
    <dgm:cxn modelId="{2C077F61-3A9A-488E-B847-9962E429491E}" type="presOf" srcId="{1E4674A8-19E0-4D12-8E55-06B651E06606}" destId="{B699D562-F439-4E28-8038-DCBDDE0E0983}" srcOrd="0" destOrd="0" presId="urn:microsoft.com/office/officeart/2008/layout/CircularPictureCallout"/>
    <dgm:cxn modelId="{545AB179-59FE-4E12-B211-BC7444C16CA6}" srcId="{BCBB6782-B257-4BF7-BE60-0CF9CEFBCB3D}" destId="{1BC2E0CB-53D3-4012-8B74-0E4B3CED6F3F}" srcOrd="2" destOrd="0" parTransId="{B966711A-0126-4523-8173-8D3310018FEC}" sibTransId="{1E4674A8-19E0-4D12-8E55-06B651E06606}"/>
    <dgm:cxn modelId="{154C1B5A-13DD-4117-B131-774BF142EA40}" type="presOf" srcId="{E07B061E-01C4-4114-A137-86D84FA0FC0A}" destId="{75413631-C6BA-4930-867C-D3B9AD294C1A}" srcOrd="0" destOrd="0" presId="urn:microsoft.com/office/officeart/2008/layout/CircularPictureCallout"/>
    <dgm:cxn modelId="{793E1482-A25B-4BF4-9836-91F1E53FA555}" srcId="{BCBB6782-B257-4BF7-BE60-0CF9CEFBCB3D}" destId="{4B9B8A87-892B-483F-ABCC-4D7B13276ED2}" srcOrd="0" destOrd="0" parTransId="{8E0D31C4-A54B-4848-B24A-4EBE88A927F6}" sibTransId="{A5E1FE8F-4FA0-41E0-9B6E-B030095867FD}"/>
    <dgm:cxn modelId="{5266829F-E2FC-4169-AC2D-2371581A6B7B}" type="presOf" srcId="{08ECDEB8-B54E-4DB7-8DE3-D3662671F1D3}" destId="{7F32C8EC-B642-49A2-8965-D498781D8DC8}" srcOrd="0" destOrd="0" presId="urn:microsoft.com/office/officeart/2008/layout/CircularPictureCallout"/>
    <dgm:cxn modelId="{B355C09F-F0E4-4562-8548-9D895C3FF1FA}" srcId="{BCBB6782-B257-4BF7-BE60-0CF9CEFBCB3D}" destId="{E07B061E-01C4-4114-A137-86D84FA0FC0A}" srcOrd="1" destOrd="0" parTransId="{9976E415-BFDE-43A0-A6EB-9F26052B8BF0}" sibTransId="{D4A2F311-C7CB-4AE3-BDC5-E838A08A4EA5}"/>
    <dgm:cxn modelId="{70C075A4-BEF8-46BA-90E8-9943BE27AEB6}" type="presOf" srcId="{4B9B8A87-892B-483F-ABCC-4D7B13276ED2}" destId="{5109DC49-5AF4-4C65-9E43-853DCF553EA1}" srcOrd="0" destOrd="0" presId="urn:microsoft.com/office/officeart/2008/layout/CircularPictureCallout"/>
    <dgm:cxn modelId="{252A9DA6-7780-4AB4-92E3-B3430A9A821E}" type="presOf" srcId="{A5E35637-4B87-464E-B516-48A2853882FB}" destId="{4357D8F7-A1F9-4D2C-BC86-063EA8057E22}" srcOrd="0" destOrd="0" presId="urn:microsoft.com/office/officeart/2008/layout/CircularPictureCallout"/>
    <dgm:cxn modelId="{579191AD-ED49-4A83-A81F-0BDA2FD05CBE}" type="presOf" srcId="{D4A2F311-C7CB-4AE3-BDC5-E838A08A4EA5}" destId="{8C18BC46-9651-47D1-820A-9E5F3148DFF5}" srcOrd="0" destOrd="0" presId="urn:microsoft.com/office/officeart/2008/layout/CircularPictureCallout"/>
    <dgm:cxn modelId="{A3E249E6-E866-4227-BDB9-D22BEB13C91B}" type="presOf" srcId="{56FDF735-E240-4D32-9D05-D0274201E949}" destId="{14DC7A36-C0F3-48AF-996D-83999D390BA5}" srcOrd="0" destOrd="0" presId="urn:microsoft.com/office/officeart/2008/layout/CircularPictureCallout"/>
    <dgm:cxn modelId="{711921E9-2C4F-4705-B9F3-194DAF15B5BC}" type="presOf" srcId="{BCBB6782-B257-4BF7-BE60-0CF9CEFBCB3D}" destId="{6C211EE0-C130-43F7-8E4E-E1BC7FD34FB1}" srcOrd="0" destOrd="0" presId="urn:microsoft.com/office/officeart/2008/layout/CircularPictureCallout"/>
    <dgm:cxn modelId="{EBD5A4F2-4FC0-4671-9A91-33FE321C6550}" type="presOf" srcId="{94B89B7D-C968-4B31-9051-C3098642B75F}" destId="{35BBEA20-DD52-4C6A-831E-F223DF187F3E}" srcOrd="0" destOrd="0" presId="urn:microsoft.com/office/officeart/2008/layout/CircularPictureCallout"/>
    <dgm:cxn modelId="{7CC62EF7-899B-4619-93FA-15CCCC774355}" srcId="{BCBB6782-B257-4BF7-BE60-0CF9CEFBCB3D}" destId="{56FDF735-E240-4D32-9D05-D0274201E949}" srcOrd="4" destOrd="0" parTransId="{15977FD1-4865-4E5B-916F-51229BB4687D}" sibTransId="{08ECDEB8-B54E-4DB7-8DE3-D3662671F1D3}"/>
    <dgm:cxn modelId="{DFC3BDF7-8955-46B4-B0C5-894BA908612F}" srcId="{BCBB6782-B257-4BF7-BE60-0CF9CEFBCB3D}" destId="{94B89B7D-C968-4B31-9051-C3098642B75F}" srcOrd="3" destOrd="0" parTransId="{7CA52141-49E8-4A14-8266-27E8ACA3B1D5}" sibTransId="{2A30B4E4-627E-4220-BD4D-89A786E65E3E}"/>
    <dgm:cxn modelId="{97D46EFA-51FD-49B8-8EF1-52DE39D0138D}" type="presOf" srcId="{1BC2E0CB-53D3-4012-8B74-0E4B3CED6F3F}" destId="{D7E14B35-07F5-4BFA-9211-400DD828C17D}" srcOrd="0" destOrd="0" presId="urn:microsoft.com/office/officeart/2008/layout/CircularPictureCallout"/>
    <dgm:cxn modelId="{D3C6A8CE-09E8-4750-9870-0058D5E79EB5}" type="presParOf" srcId="{6C211EE0-C130-43F7-8E4E-E1BC7FD34FB1}" destId="{43AE84EC-526F-4F42-A1D8-1211211F4171}" srcOrd="0" destOrd="0" presId="urn:microsoft.com/office/officeart/2008/layout/CircularPictureCallout"/>
    <dgm:cxn modelId="{AEDB3CFC-77E9-479A-A3A6-A32FA46EDE52}" type="presParOf" srcId="{43AE84EC-526F-4F42-A1D8-1211211F4171}" destId="{BFB85CD5-113C-4EED-A73B-0D5FC3B63288}" srcOrd="0" destOrd="0" presId="urn:microsoft.com/office/officeart/2008/layout/CircularPictureCallout"/>
    <dgm:cxn modelId="{C0D0027F-05C0-4A11-A630-810E07E61C4A}" type="presParOf" srcId="{BFB85CD5-113C-4EED-A73B-0D5FC3B63288}" destId="{0960AA57-DF33-4A68-8A58-C308CDFD10FE}" srcOrd="0" destOrd="0" presId="urn:microsoft.com/office/officeart/2008/layout/CircularPictureCallout"/>
    <dgm:cxn modelId="{68351068-B477-46DB-AB01-EB2384A7279C}" type="presParOf" srcId="{43AE84EC-526F-4F42-A1D8-1211211F4171}" destId="{5109DC49-5AF4-4C65-9E43-853DCF553EA1}" srcOrd="1" destOrd="0" presId="urn:microsoft.com/office/officeart/2008/layout/CircularPictureCallout"/>
    <dgm:cxn modelId="{99C08A63-C505-4DA3-9FC6-ED33C2DF0C73}" type="presParOf" srcId="{43AE84EC-526F-4F42-A1D8-1211211F4171}" destId="{B3032C96-0E48-49A1-A4D9-2F1517B80C11}" srcOrd="2" destOrd="0" presId="urn:microsoft.com/office/officeart/2008/layout/CircularPictureCallout"/>
    <dgm:cxn modelId="{2258FF38-9D3B-4FB7-90BA-D67217EB4EE6}" type="presParOf" srcId="{B3032C96-0E48-49A1-A4D9-2F1517B80C11}" destId="{8C18BC46-9651-47D1-820A-9E5F3148DFF5}" srcOrd="0" destOrd="0" presId="urn:microsoft.com/office/officeart/2008/layout/CircularPictureCallout"/>
    <dgm:cxn modelId="{1DD5A1D3-1862-4422-8EAB-CA13D0446963}" type="presParOf" srcId="{43AE84EC-526F-4F42-A1D8-1211211F4171}" destId="{B4C12325-0C65-40E2-AE0F-CC397E73A095}" srcOrd="3" destOrd="0" presId="urn:microsoft.com/office/officeart/2008/layout/CircularPictureCallout"/>
    <dgm:cxn modelId="{B0892C9F-E825-4550-BA9E-5B55F65FECEC}" type="presParOf" srcId="{43AE84EC-526F-4F42-A1D8-1211211F4171}" destId="{18C282E4-C839-40D2-8C44-3D5B851E5099}" srcOrd="4" destOrd="0" presId="urn:microsoft.com/office/officeart/2008/layout/CircularPictureCallout"/>
    <dgm:cxn modelId="{9824D04F-8A6F-4F79-A488-4E5D93C9989C}" type="presParOf" srcId="{18C282E4-C839-40D2-8C44-3D5B851E5099}" destId="{75413631-C6BA-4930-867C-D3B9AD294C1A}" srcOrd="0" destOrd="0" presId="urn:microsoft.com/office/officeart/2008/layout/CircularPictureCallout"/>
    <dgm:cxn modelId="{ECC7B958-CD90-4F43-8B37-68EFB6C7E863}" type="presParOf" srcId="{43AE84EC-526F-4F42-A1D8-1211211F4171}" destId="{7BFBE93D-7F44-4185-91D8-EACF2EF8D6F2}" srcOrd="5" destOrd="0" presId="urn:microsoft.com/office/officeart/2008/layout/CircularPictureCallout"/>
    <dgm:cxn modelId="{BA7B6620-EF43-4864-925F-28FAB3C518A3}" type="presParOf" srcId="{7BFBE93D-7F44-4185-91D8-EACF2EF8D6F2}" destId="{B699D562-F439-4E28-8038-DCBDDE0E0983}" srcOrd="0" destOrd="0" presId="urn:microsoft.com/office/officeart/2008/layout/CircularPictureCallout"/>
    <dgm:cxn modelId="{A391AC3B-6098-472B-9A9F-7EFC83D5FEE0}" type="presParOf" srcId="{43AE84EC-526F-4F42-A1D8-1211211F4171}" destId="{9BE7F635-3E8C-4639-825F-96D7B2745503}" srcOrd="6" destOrd="0" presId="urn:microsoft.com/office/officeart/2008/layout/CircularPictureCallout"/>
    <dgm:cxn modelId="{D82DA19E-C75E-42ED-AAD6-13CC6325E951}" type="presParOf" srcId="{43AE84EC-526F-4F42-A1D8-1211211F4171}" destId="{61DCCD10-8E21-43AD-A36C-0BF16AD32DC8}" srcOrd="7" destOrd="0" presId="urn:microsoft.com/office/officeart/2008/layout/CircularPictureCallout"/>
    <dgm:cxn modelId="{07B64E96-A2E8-4431-88AF-3C2DC0639FBF}" type="presParOf" srcId="{61DCCD10-8E21-43AD-A36C-0BF16AD32DC8}" destId="{D7E14B35-07F5-4BFA-9211-400DD828C17D}" srcOrd="0" destOrd="0" presId="urn:microsoft.com/office/officeart/2008/layout/CircularPictureCallout"/>
    <dgm:cxn modelId="{5813C5E1-F900-4225-A3E7-09F798E67AE4}" type="presParOf" srcId="{43AE84EC-526F-4F42-A1D8-1211211F4171}" destId="{9A93CB82-B166-4D4E-89BE-0F6E9164EB75}" srcOrd="8" destOrd="0" presId="urn:microsoft.com/office/officeart/2008/layout/CircularPictureCallout"/>
    <dgm:cxn modelId="{5A967003-D3E1-40A2-9656-16FAE7A8B64A}" type="presParOf" srcId="{9A93CB82-B166-4D4E-89BE-0F6E9164EB75}" destId="{72382221-5C40-4A16-8C87-A8B31B1FD075}" srcOrd="0" destOrd="0" presId="urn:microsoft.com/office/officeart/2008/layout/CircularPictureCallout"/>
    <dgm:cxn modelId="{8A72A2A7-8F3E-4B98-8C25-B36B17886D98}" type="presParOf" srcId="{43AE84EC-526F-4F42-A1D8-1211211F4171}" destId="{C26FC797-9DDF-4BB2-B3F7-3654255FF66E}" srcOrd="9" destOrd="0" presId="urn:microsoft.com/office/officeart/2008/layout/CircularPictureCallout"/>
    <dgm:cxn modelId="{D2806020-9B8A-4F12-B99D-F1A5D18BC510}" type="presParOf" srcId="{43AE84EC-526F-4F42-A1D8-1211211F4171}" destId="{8282DE4E-EF0A-41D7-A3E5-C62EE934B4DA}" srcOrd="10" destOrd="0" presId="urn:microsoft.com/office/officeart/2008/layout/CircularPictureCallout"/>
    <dgm:cxn modelId="{D93407E9-A0F5-4C4D-8554-69BC11775A73}" type="presParOf" srcId="{8282DE4E-EF0A-41D7-A3E5-C62EE934B4DA}" destId="{35BBEA20-DD52-4C6A-831E-F223DF187F3E}" srcOrd="0" destOrd="0" presId="urn:microsoft.com/office/officeart/2008/layout/CircularPictureCallout"/>
    <dgm:cxn modelId="{CED3AF58-7952-467D-8822-901681698D8C}" type="presParOf" srcId="{43AE84EC-526F-4F42-A1D8-1211211F4171}" destId="{A6DC8153-EB82-4126-975D-E5262A7A3E66}" srcOrd="11" destOrd="0" presId="urn:microsoft.com/office/officeart/2008/layout/CircularPictureCallout"/>
    <dgm:cxn modelId="{0BF91744-567F-4A6B-AD2B-728916F9A98E}" type="presParOf" srcId="{A6DC8153-EB82-4126-975D-E5262A7A3E66}" destId="{7F32C8EC-B642-49A2-8965-D498781D8DC8}" srcOrd="0" destOrd="0" presId="urn:microsoft.com/office/officeart/2008/layout/CircularPictureCallout"/>
    <dgm:cxn modelId="{416A26B1-5C26-44F0-8BDD-DB834C7ACC7E}" type="presParOf" srcId="{43AE84EC-526F-4F42-A1D8-1211211F4171}" destId="{401B2486-CBF2-4450-888E-53E08895AA97}" srcOrd="12" destOrd="0" presId="urn:microsoft.com/office/officeart/2008/layout/CircularPictureCallout"/>
    <dgm:cxn modelId="{C9005A60-B157-4A7F-89C8-FB9DBF6EA758}" type="presParOf" srcId="{43AE84EC-526F-4F42-A1D8-1211211F4171}" destId="{93696E83-5B60-4F59-9820-E8B6988571CA}" srcOrd="13" destOrd="0" presId="urn:microsoft.com/office/officeart/2008/layout/CircularPictureCallout"/>
    <dgm:cxn modelId="{13A0EA72-7979-4DE9-8E65-1D2A9FE825C1}" type="presParOf" srcId="{93696E83-5B60-4F59-9820-E8B6988571CA}" destId="{14DC7A36-C0F3-48AF-996D-83999D390BA5}" srcOrd="0" destOrd="0" presId="urn:microsoft.com/office/officeart/2008/layout/CircularPictureCallout"/>
    <dgm:cxn modelId="{70D1690A-5374-4CF6-8284-C5BC9E7C5A15}" type="presParOf" srcId="{43AE84EC-526F-4F42-A1D8-1211211F4171}" destId="{F235EEE5-A532-4FA5-9783-C3C4D16AE072}" srcOrd="14" destOrd="0" presId="urn:microsoft.com/office/officeart/2008/layout/CircularPictureCallout"/>
    <dgm:cxn modelId="{36EA0B9C-E552-4B7B-AA2B-E66C56B17C4E}" type="presParOf" srcId="{F235EEE5-A532-4FA5-9783-C3C4D16AE072}" destId="{B8EBF031-AA12-4AB7-BB74-96EEEC0840E9}" srcOrd="0" destOrd="0" presId="urn:microsoft.com/office/officeart/2008/layout/CircularPictureCallout"/>
    <dgm:cxn modelId="{7A38DB34-C9FA-4B3D-80BC-4D85A01D309E}" type="presParOf" srcId="{43AE84EC-526F-4F42-A1D8-1211211F4171}" destId="{9CC46C07-C7BC-46BC-8C7A-8CC0C3CF3E62}" srcOrd="15" destOrd="0" presId="urn:microsoft.com/office/officeart/2008/layout/CircularPictureCallout"/>
    <dgm:cxn modelId="{F380B971-172B-4B40-BE83-0403F9D1348B}" type="presParOf" srcId="{43AE84EC-526F-4F42-A1D8-1211211F4171}" destId="{886C6316-C85D-4C6F-A7F4-44B18E83E1C5}" srcOrd="16" destOrd="0" presId="urn:microsoft.com/office/officeart/2008/layout/CircularPictureCallout"/>
    <dgm:cxn modelId="{D827F7D1-325A-4A85-B1E6-65233365CFEC}" type="presParOf" srcId="{886C6316-C85D-4C6F-A7F4-44B18E83E1C5}" destId="{4357D8F7-A1F9-4D2C-BC86-063EA8057E22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7D702-FF4F-4B64-99E0-507BAFB2078F}">
      <dsp:nvSpPr>
        <dsp:cNvPr id="0" name=""/>
        <dsp:cNvSpPr/>
      </dsp:nvSpPr>
      <dsp:spPr>
        <a:xfrm>
          <a:off x="0" y="2206"/>
          <a:ext cx="7209622" cy="12725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Šířková stupňovitost </a:t>
          </a:r>
          <a:r>
            <a:rPr lang="cs-CZ" sz="2400" kern="1200" dirty="0"/>
            <a:t>(vzdálenost od rovníku, pólu)</a:t>
          </a:r>
          <a:endParaRPr lang="en-US" sz="2400" kern="1200" dirty="0"/>
        </a:p>
      </dsp:txBody>
      <dsp:txXfrm>
        <a:off x="62121" y="64327"/>
        <a:ext cx="7085380" cy="1148304"/>
      </dsp:txXfrm>
    </dsp:sp>
    <dsp:sp modelId="{D39DAA32-FC58-4920-A923-CEBF71784A65}">
      <dsp:nvSpPr>
        <dsp:cNvPr id="0" name=""/>
        <dsp:cNvSpPr/>
      </dsp:nvSpPr>
      <dsp:spPr>
        <a:xfrm>
          <a:off x="0" y="1288675"/>
          <a:ext cx="7209622" cy="12725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Proudění vzduchu na Zemi</a:t>
          </a:r>
          <a:endParaRPr lang="en-US" sz="2400" kern="1200"/>
        </a:p>
      </dsp:txBody>
      <dsp:txXfrm>
        <a:off x="62121" y="1350796"/>
        <a:ext cx="7085380" cy="1148304"/>
      </dsp:txXfrm>
    </dsp:sp>
    <dsp:sp modelId="{CDF7F038-3784-4DBD-A0C3-A843684C76C8}">
      <dsp:nvSpPr>
        <dsp:cNvPr id="0" name=""/>
        <dsp:cNvSpPr/>
      </dsp:nvSpPr>
      <dsp:spPr>
        <a:xfrm>
          <a:off x="0" y="2575143"/>
          <a:ext cx="7209622" cy="12725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Vzdálenost od moře </a:t>
          </a:r>
          <a:endParaRPr lang="en-US" sz="2400" kern="1200"/>
        </a:p>
      </dsp:txBody>
      <dsp:txXfrm>
        <a:off x="62121" y="2637264"/>
        <a:ext cx="7085380" cy="1148304"/>
      </dsp:txXfrm>
    </dsp:sp>
    <dsp:sp modelId="{76127239-8D99-476D-B97B-24F090FC952A}">
      <dsp:nvSpPr>
        <dsp:cNvPr id="0" name=""/>
        <dsp:cNvSpPr/>
      </dsp:nvSpPr>
      <dsp:spPr>
        <a:xfrm>
          <a:off x="0" y="3861611"/>
          <a:ext cx="7209622" cy="12725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u="sng" kern="1200"/>
            <a:t>Nadmořská výška </a:t>
          </a:r>
          <a:br>
            <a:rPr lang="cs-CZ" sz="2400" b="1" u="sng" kern="1200"/>
          </a:br>
          <a:r>
            <a:rPr lang="cs-CZ" sz="2400" kern="1200"/>
            <a:t>(s rostoucí nadmořskou výškou klesá teplota i tlak vzduchu)</a:t>
          </a:r>
          <a:endParaRPr lang="en-US" sz="2400" kern="1200"/>
        </a:p>
      </dsp:txBody>
      <dsp:txXfrm>
        <a:off x="62121" y="3923732"/>
        <a:ext cx="7085380" cy="1148304"/>
      </dsp:txXfrm>
    </dsp:sp>
    <dsp:sp modelId="{B34DDADE-B4A6-4897-AA40-025DD218B157}">
      <dsp:nvSpPr>
        <dsp:cNvPr id="0" name=""/>
        <dsp:cNvSpPr/>
      </dsp:nvSpPr>
      <dsp:spPr>
        <a:xfrm>
          <a:off x="0" y="5148079"/>
          <a:ext cx="7209622" cy="127254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u="sng" kern="1200"/>
            <a:t>Mořské proudy </a:t>
          </a:r>
          <a:br>
            <a:rPr lang="cs-CZ" sz="2400" b="1" u="sng" kern="1200"/>
          </a:br>
          <a:r>
            <a:rPr lang="cs-CZ" sz="2400" kern="1200"/>
            <a:t>(viz hydrosféra).</a:t>
          </a:r>
          <a:endParaRPr lang="en-US" sz="2400" kern="1200"/>
        </a:p>
      </dsp:txBody>
      <dsp:txXfrm>
        <a:off x="62121" y="5210200"/>
        <a:ext cx="7085380" cy="1148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46C07-C7BC-46BC-8C7A-8CC0C3CF3E62}">
      <dsp:nvSpPr>
        <dsp:cNvPr id="0" name=""/>
        <dsp:cNvSpPr/>
      </dsp:nvSpPr>
      <dsp:spPr>
        <a:xfrm>
          <a:off x="2615184" y="4759634"/>
          <a:ext cx="530254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B2486-CBF2-4450-888E-53E08895AA97}">
      <dsp:nvSpPr>
        <dsp:cNvPr id="0" name=""/>
        <dsp:cNvSpPr/>
      </dsp:nvSpPr>
      <dsp:spPr>
        <a:xfrm>
          <a:off x="2615184" y="3865241"/>
          <a:ext cx="44808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FC797-9DDF-4BB2-B3F7-3654255FF66E}">
      <dsp:nvSpPr>
        <dsp:cNvPr id="0" name=""/>
        <dsp:cNvSpPr/>
      </dsp:nvSpPr>
      <dsp:spPr>
        <a:xfrm>
          <a:off x="2615184" y="2615184"/>
          <a:ext cx="418429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7F635-3E8C-4639-825F-96D7B2745503}">
      <dsp:nvSpPr>
        <dsp:cNvPr id="0" name=""/>
        <dsp:cNvSpPr/>
      </dsp:nvSpPr>
      <dsp:spPr>
        <a:xfrm>
          <a:off x="2615184" y="1365126"/>
          <a:ext cx="448085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12325-0C65-40E2-AE0F-CC397E73A095}">
      <dsp:nvSpPr>
        <dsp:cNvPr id="0" name=""/>
        <dsp:cNvSpPr/>
      </dsp:nvSpPr>
      <dsp:spPr>
        <a:xfrm>
          <a:off x="2615184" y="470733"/>
          <a:ext cx="530254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0AA57-DF33-4A68-8A58-C308CDFD10FE}">
      <dsp:nvSpPr>
        <dsp:cNvPr id="0" name=""/>
        <dsp:cNvSpPr/>
      </dsp:nvSpPr>
      <dsp:spPr>
        <a:xfrm>
          <a:off x="0" y="0"/>
          <a:ext cx="5230368" cy="52303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9DC49-5AF4-4C65-9E43-853DCF553EA1}">
      <dsp:nvSpPr>
        <dsp:cNvPr id="0" name=""/>
        <dsp:cNvSpPr/>
      </dsp:nvSpPr>
      <dsp:spPr>
        <a:xfrm>
          <a:off x="941466" y="2777325"/>
          <a:ext cx="3347435" cy="17260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>
        <a:off x="941466" y="2777325"/>
        <a:ext cx="3347435" cy="1726021"/>
      </dsp:txXfrm>
    </dsp:sp>
    <dsp:sp modelId="{8C18BC46-9651-47D1-820A-9E5F3148DFF5}">
      <dsp:nvSpPr>
        <dsp:cNvPr id="0" name=""/>
        <dsp:cNvSpPr/>
      </dsp:nvSpPr>
      <dsp:spPr>
        <a:xfrm>
          <a:off x="7456139" y="9141"/>
          <a:ext cx="941466" cy="9414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13631-C6BA-4930-867C-D3B9AD294C1A}">
      <dsp:nvSpPr>
        <dsp:cNvPr id="0" name=""/>
        <dsp:cNvSpPr/>
      </dsp:nvSpPr>
      <dsp:spPr>
        <a:xfrm>
          <a:off x="8388464" y="0"/>
          <a:ext cx="2763906" cy="941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0" rIns="232410" bIns="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/>
            <a:t>polární</a:t>
          </a:r>
        </a:p>
      </dsp:txBody>
      <dsp:txXfrm>
        <a:off x="8388464" y="0"/>
        <a:ext cx="2763906" cy="941466"/>
      </dsp:txXfrm>
    </dsp:sp>
    <dsp:sp modelId="{B699D562-F439-4E28-8038-DCBDDE0E0983}">
      <dsp:nvSpPr>
        <dsp:cNvPr id="0" name=""/>
        <dsp:cNvSpPr/>
      </dsp:nvSpPr>
      <dsp:spPr>
        <a:xfrm>
          <a:off x="6625307" y="894392"/>
          <a:ext cx="941466" cy="9414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14B35-07F5-4BFA-9211-400DD828C17D}">
      <dsp:nvSpPr>
        <dsp:cNvPr id="0" name=""/>
        <dsp:cNvSpPr/>
      </dsp:nvSpPr>
      <dsp:spPr>
        <a:xfrm>
          <a:off x="7566773" y="894392"/>
          <a:ext cx="3913439" cy="941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0" rIns="232410" bIns="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/>
            <a:t>subpolární</a:t>
          </a:r>
        </a:p>
      </dsp:txBody>
      <dsp:txXfrm>
        <a:off x="7566773" y="894392"/>
        <a:ext cx="3913439" cy="941466"/>
      </dsp:txXfrm>
    </dsp:sp>
    <dsp:sp modelId="{72382221-5C40-4A16-8C87-A8B31B1FD075}">
      <dsp:nvSpPr>
        <dsp:cNvPr id="0" name=""/>
        <dsp:cNvSpPr/>
      </dsp:nvSpPr>
      <dsp:spPr>
        <a:xfrm>
          <a:off x="6328745" y="2144450"/>
          <a:ext cx="941466" cy="9414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BEA20-DD52-4C6A-831E-F223DF187F3E}">
      <dsp:nvSpPr>
        <dsp:cNvPr id="0" name=""/>
        <dsp:cNvSpPr/>
      </dsp:nvSpPr>
      <dsp:spPr>
        <a:xfrm>
          <a:off x="7270211" y="2144450"/>
          <a:ext cx="2318822" cy="941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0" rIns="232410" bIns="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/>
            <a:t>mírný</a:t>
          </a:r>
        </a:p>
      </dsp:txBody>
      <dsp:txXfrm>
        <a:off x="7270211" y="2144450"/>
        <a:ext cx="2318822" cy="941466"/>
      </dsp:txXfrm>
    </dsp:sp>
    <dsp:sp modelId="{7F32C8EC-B642-49A2-8965-D498781D8DC8}">
      <dsp:nvSpPr>
        <dsp:cNvPr id="0" name=""/>
        <dsp:cNvSpPr/>
      </dsp:nvSpPr>
      <dsp:spPr>
        <a:xfrm>
          <a:off x="6625307" y="3394508"/>
          <a:ext cx="941466" cy="94146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C7A36-C0F3-48AF-996D-83999D390BA5}">
      <dsp:nvSpPr>
        <dsp:cNvPr id="0" name=""/>
        <dsp:cNvSpPr/>
      </dsp:nvSpPr>
      <dsp:spPr>
        <a:xfrm>
          <a:off x="7566773" y="3394508"/>
          <a:ext cx="4146690" cy="941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0" rIns="232410" bIns="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/>
            <a:t>subtropický</a:t>
          </a:r>
        </a:p>
      </dsp:txBody>
      <dsp:txXfrm>
        <a:off x="7566773" y="3394508"/>
        <a:ext cx="4146690" cy="941466"/>
      </dsp:txXfrm>
    </dsp:sp>
    <dsp:sp modelId="{B8EBF031-AA12-4AB7-BB74-96EEEC0840E9}">
      <dsp:nvSpPr>
        <dsp:cNvPr id="0" name=""/>
        <dsp:cNvSpPr/>
      </dsp:nvSpPr>
      <dsp:spPr>
        <a:xfrm>
          <a:off x="7446997" y="4288901"/>
          <a:ext cx="941466" cy="94146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7D8F7-A1F9-4D2C-BC86-063EA8057E22}">
      <dsp:nvSpPr>
        <dsp:cNvPr id="0" name=""/>
        <dsp:cNvSpPr/>
      </dsp:nvSpPr>
      <dsp:spPr>
        <a:xfrm>
          <a:off x="8388464" y="4288901"/>
          <a:ext cx="3044452" cy="941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0" rIns="232410" bIns="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 dirty="0"/>
            <a:t>tropický</a:t>
          </a:r>
        </a:p>
      </dsp:txBody>
      <dsp:txXfrm>
        <a:off x="8388464" y="4288901"/>
        <a:ext cx="3044452" cy="9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E0D47-90AF-4882-A2F4-15F415E06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68C0BF-D1FE-4DCC-B785-696759955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4ABC51-CA99-4819-85A7-A131E501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DD0E55-83A6-4AC6-8A1F-FBCF0519F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152160-335F-43A2-B033-B2F35FC1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88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D9252-CDAF-43FC-8E36-1FDA08DD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24939D-F103-490F-B066-24F61E1C7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554C3C-8F65-45D5-92E8-29F066C8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079E3F-C264-4AA2-8EB9-F5B04A86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B8D4D1-6E11-4249-909D-76792A75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69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2FFB3C-660B-41BB-8026-6E678B1CA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B66EDE-0A56-4FDD-BEEE-AB63E3847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91C96C-CD74-46F5-AB73-CBAF94CE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8BA2AA-FA9D-4629-B086-C946BDB6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F0F681-5109-4B40-980B-92B0F81B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089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7457A-B5D2-415C-BA50-55116392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1FB7E2-2BAF-4A0D-9CAD-5A903267CCF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02C09A-98D7-42C2-AC0F-E402FE63E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5A0794-BD81-4EA4-9C7A-CEAC26A2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9FC869-C399-41A1-9CB4-9F1C6D76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1F2A14-49CE-4630-A934-EFAA791A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DECA0CB-4CFD-4F90-B38C-5E7BE40681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701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C5546-5DBE-4979-BECA-D041A75F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75F72-19ED-4E17-939C-357ADDBD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E937A3-3FD5-4B68-96AA-D79F051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E66BB3-2BA8-4966-912A-6ECB246D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959F01-C531-479C-8CA8-E10D6ED3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34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8A943A-CFCE-4E2B-8449-6BD6A384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2D3D01-13AF-4983-8DAA-6F82299C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E0D616-0363-40BF-8122-63FF8EAD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05C7B-E2A0-4913-B2B6-336A3F5F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6E49DA-0005-4145-A293-EF4D6D2A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6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8D28F-93B4-4C4C-9B42-AD27AFFC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4B4DF5-6B48-4E13-8C27-10123B15A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1AC628-119F-49BC-89CD-1ECA4AF85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DB4B16-EC2C-41CA-A60F-E298A05E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D1D2C1-9891-46EF-BD56-D082B172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B0CDAE-E77F-4B79-901D-2B7C8038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33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7CC19-919B-4DE6-9981-2C852CCB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A0677F-7ACD-4CBE-BD06-946E0807F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0016A9-29B0-4AD0-BADC-0F14B9225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CCEE61-B1DA-465F-A69D-C0E391998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92E4B3-9EE6-44A7-B97B-A06B68329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467D44-7601-435E-B11B-977343D8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907555B-D53D-4DFF-9994-F7D79383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619F48-0FC1-463A-87F3-98C17822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03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4E626-A1AF-4A20-9827-386F05B8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5FF7DA-D65D-4C62-9CBC-B9E686EA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7B355B-BE3E-4B69-B296-87971D39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4613ADC-AF37-400B-BF82-2659405D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66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51B280-C425-4E8E-AD67-3F873F18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271228-9EA8-4E7E-ABF7-151AD49E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D42CDA-8B17-416D-AF1E-E4A07FE6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88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72F5D-D95F-4147-8587-AAE713F8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359195-A0EF-4564-B598-4F2DD7B5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93DF80-AC9D-4BDF-B4C8-17332998F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243FE0-0EDF-4E72-ACC3-94A60722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377366-4775-4BED-8CEB-AD36FDC9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9B8AD3-8897-45D0-8B6D-E0FBF1C7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40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82B31-9FB8-4DAF-B8F2-8E5E7386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45F4AB2-DC72-43BB-8D03-626EB15B0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E3E9FF-6F53-4000-8DCD-BF8FC292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A423E0-6511-42DB-8918-8BE3A36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AEC9E3-783C-460B-A3C0-C740A76B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6104A5-6872-40AD-9E6C-53C780B4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F6E3DBD-79DA-4837-B69C-2C573350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4B2A70-E8D4-49B0-B3AB-97FCC1085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5A3F01-43D1-4552-A333-A86312E4D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DA368-0C9E-4EB9-9602-74BEAD17BFF7}" type="datetimeFigureOut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2F4864-781C-49B7-B6BF-C8B8735FF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0C248B-8F80-4152-B589-1E1F1CBFD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7528-4CC2-4697-B777-2E6F816B77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4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2" descr="Maroko - Maurská architektura a nekonečné pouště | Maroko | Levné ...">
            <a:extLst>
              <a:ext uri="{FF2B5EF4-FFF2-40B4-BE49-F238E27FC236}">
                <a16:creationId xmlns:a16="http://schemas.microsoft.com/office/drawing/2014/main" id="{1DE7E273-4BD2-4700-8D34-6545522AC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 r="-1" b="13307"/>
          <a:stretch/>
        </p:blipFill>
        <p:spPr bwMode="auto">
          <a:xfrm>
            <a:off x="0" y="-16436"/>
            <a:ext cx="12191695" cy="687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7718" y="1278965"/>
            <a:ext cx="4592444" cy="426719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49080" y="1374588"/>
            <a:ext cx="4315593" cy="40879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DB55FB-CE23-45BB-89B4-43AEB480A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811" y="1311836"/>
            <a:ext cx="4478478" cy="2390779"/>
          </a:xfrm>
        </p:spPr>
        <p:txBody>
          <a:bodyPr anchor="b">
            <a:normAutofit/>
          </a:bodyPr>
          <a:lstStyle/>
          <a:p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PŘÍRODNÍ </a:t>
            </a:r>
            <a:b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ZEMSKÉ PÁSY</a:t>
            </a:r>
            <a:br>
              <a:rPr lang="cs-CZ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BIOSFÉRA</a:t>
            </a:r>
            <a:endParaRPr lang="cs-CZ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093DED-1488-4844-819C-248F047D5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8346" y="3810214"/>
            <a:ext cx="2929408" cy="1735950"/>
          </a:xfrm>
        </p:spPr>
        <p:txBody>
          <a:bodyPr anchor="t"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 živé na naší planetě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289228A-771B-48F6-B5DF-7A63EA3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081120" y="3758637"/>
            <a:ext cx="2685902" cy="247174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1D5EF21-94C4-481A-BD01-3D29FB305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845430" y="3616324"/>
            <a:ext cx="3051507" cy="275636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B980901-8348-441D-BC47-AAB8C55E2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8973" y="2325120"/>
            <a:ext cx="2537979" cy="2944580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A5160F0-6244-48E8-9E71-1F51EA90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25813" y="485983"/>
            <a:ext cx="2843929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513D8C9-24E7-4F31-8B40-E3AF6235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5614" y="2499229"/>
            <a:ext cx="2323437" cy="2595038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BDFF5CA-602C-465F-8BC3-59C996302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87359" y="357050"/>
            <a:ext cx="3172430" cy="28871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8" descr="Tajga v Denali Ljubomir Stalevic | Cestujeme světem">
            <a:extLst>
              <a:ext uri="{FF2B5EF4-FFF2-40B4-BE49-F238E27FC236}">
                <a16:creationId xmlns:a16="http://schemas.microsoft.com/office/drawing/2014/main" id="{CA1A310F-98A3-4B68-8909-B7A9A3F10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r="24271" b="-2"/>
          <a:stretch/>
        </p:blipFill>
        <p:spPr bwMode="auto">
          <a:xfrm>
            <a:off x="6359783" y="579726"/>
            <a:ext cx="2603820" cy="2350093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178694" y="0"/>
                </a:moveTo>
                <a:cubicBezTo>
                  <a:pt x="1426542" y="0"/>
                  <a:pt x="1608393" y="124353"/>
                  <a:pt x="1857551" y="314024"/>
                </a:cubicBezTo>
                <a:cubicBezTo>
                  <a:pt x="1885386" y="335216"/>
                  <a:pt x="1913222" y="356156"/>
                  <a:pt x="1940168" y="376379"/>
                </a:cubicBezTo>
                <a:cubicBezTo>
                  <a:pt x="2086213" y="486125"/>
                  <a:pt x="2224133" y="589796"/>
                  <a:pt x="2315923" y="702353"/>
                </a:cubicBezTo>
                <a:cubicBezTo>
                  <a:pt x="2403676" y="809955"/>
                  <a:pt x="2442835" y="917915"/>
                  <a:pt x="2442835" y="1052431"/>
                </a:cubicBezTo>
                <a:cubicBezTo>
                  <a:pt x="2442835" y="1389589"/>
                  <a:pt x="2341663" y="1692735"/>
                  <a:pt x="2157925" y="1906050"/>
                </a:cubicBezTo>
                <a:cubicBezTo>
                  <a:pt x="2068023" y="2010385"/>
                  <a:pt x="1960192" y="2091482"/>
                  <a:pt x="1837422" y="2147045"/>
                </a:cubicBezTo>
                <a:cubicBezTo>
                  <a:pt x="1706420" y="2206285"/>
                  <a:pt x="1558592" y="2236365"/>
                  <a:pt x="1397973" y="2236365"/>
                </a:cubicBezTo>
                <a:cubicBezTo>
                  <a:pt x="1227656" y="2236365"/>
                  <a:pt x="1055033" y="2204038"/>
                  <a:pt x="885082" y="2140253"/>
                </a:cubicBezTo>
                <a:cubicBezTo>
                  <a:pt x="719588" y="2078255"/>
                  <a:pt x="562062" y="1986944"/>
                  <a:pt x="429436" y="1876226"/>
                </a:cubicBezTo>
                <a:cubicBezTo>
                  <a:pt x="294504" y="1763618"/>
                  <a:pt x="188455" y="1635487"/>
                  <a:pt x="114279" y="1495506"/>
                </a:cubicBezTo>
                <a:cubicBezTo>
                  <a:pt x="38477" y="1352411"/>
                  <a:pt x="0" y="1203340"/>
                  <a:pt x="0" y="1052431"/>
                </a:cubicBezTo>
                <a:cubicBezTo>
                  <a:pt x="0" y="900449"/>
                  <a:pt x="61386" y="811692"/>
                  <a:pt x="189137" y="641019"/>
                </a:cubicBezTo>
                <a:cubicBezTo>
                  <a:pt x="219961" y="599856"/>
                  <a:pt x="251833" y="557266"/>
                  <a:pt x="284438" y="510435"/>
                </a:cubicBezTo>
                <a:cubicBezTo>
                  <a:pt x="533598" y="152646"/>
                  <a:pt x="801051" y="0"/>
                  <a:pt x="11786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řežili rok 2000: Africká savana — Česká televize">
            <a:extLst>
              <a:ext uri="{FF2B5EF4-FFF2-40B4-BE49-F238E27FC236}">
                <a16:creationId xmlns:a16="http://schemas.microsoft.com/office/drawing/2014/main" id="{D6899146-B293-4B40-AA16-4629E5A48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29461" b="-5"/>
          <a:stretch/>
        </p:blipFill>
        <p:spPr bwMode="auto">
          <a:xfrm>
            <a:off x="6305271" y="3765168"/>
            <a:ext cx="2272677" cy="2404194"/>
          </a:xfrm>
          <a:custGeom>
            <a:avLst/>
            <a:gdLst/>
            <a:ahLst/>
            <a:cxnLst/>
            <a:rect l="l" t="t" r="r" b="b"/>
            <a:pathLst>
              <a:path w="2162369" h="2349722">
                <a:moveTo>
                  <a:pt x="1017608" y="0"/>
                </a:moveTo>
                <a:cubicBezTo>
                  <a:pt x="1343611" y="0"/>
                  <a:pt x="1636726" y="97316"/>
                  <a:pt x="1842983" y="274051"/>
                </a:cubicBezTo>
                <a:cubicBezTo>
                  <a:pt x="1943865" y="360525"/>
                  <a:pt x="2022280" y="464246"/>
                  <a:pt x="2076004" y="582337"/>
                </a:cubicBezTo>
                <a:cubicBezTo>
                  <a:pt x="2133284" y="708345"/>
                  <a:pt x="2162369" y="850538"/>
                  <a:pt x="2162369" y="1005035"/>
                </a:cubicBezTo>
                <a:cubicBezTo>
                  <a:pt x="2162369" y="1168860"/>
                  <a:pt x="2131110" y="1334903"/>
                  <a:pt x="2069437" y="1498376"/>
                </a:cubicBezTo>
                <a:cubicBezTo>
                  <a:pt x="2009489" y="1657562"/>
                  <a:pt x="1921200" y="1809084"/>
                  <a:pt x="1814146" y="1936654"/>
                </a:cubicBezTo>
                <a:cubicBezTo>
                  <a:pt x="1705264" y="2066444"/>
                  <a:pt x="1581372" y="2168450"/>
                  <a:pt x="1446023" y="2239799"/>
                </a:cubicBezTo>
                <a:cubicBezTo>
                  <a:pt x="1307663" y="2312711"/>
                  <a:pt x="1163523" y="2349722"/>
                  <a:pt x="1017608" y="2349722"/>
                </a:cubicBezTo>
                <a:cubicBezTo>
                  <a:pt x="870655" y="2349722"/>
                  <a:pt x="784834" y="2290675"/>
                  <a:pt x="619809" y="2167794"/>
                </a:cubicBezTo>
                <a:cubicBezTo>
                  <a:pt x="580008" y="2138146"/>
                  <a:pt x="538826" y="2107488"/>
                  <a:pt x="493546" y="2076126"/>
                </a:cubicBezTo>
                <a:cubicBezTo>
                  <a:pt x="147595" y="1836463"/>
                  <a:pt x="0" y="1579204"/>
                  <a:pt x="0" y="1215956"/>
                </a:cubicBezTo>
                <a:cubicBezTo>
                  <a:pt x="0" y="977555"/>
                  <a:pt x="120238" y="802636"/>
                  <a:pt x="303632" y="562975"/>
                </a:cubicBezTo>
                <a:cubicBezTo>
                  <a:pt x="324124" y="536201"/>
                  <a:pt x="344370" y="509426"/>
                  <a:pt x="363924" y="483507"/>
                </a:cubicBezTo>
                <a:cubicBezTo>
                  <a:pt x="470040" y="343029"/>
                  <a:pt x="570281" y="210366"/>
                  <a:pt x="679113" y="122074"/>
                </a:cubicBezTo>
                <a:cubicBezTo>
                  <a:pt x="783155" y="37666"/>
                  <a:pt x="887542" y="0"/>
                  <a:pt x="10176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ovolená Antarktida s českým delegátem, Antarktida, Antarktida ...">
            <a:extLst>
              <a:ext uri="{FF2B5EF4-FFF2-40B4-BE49-F238E27FC236}">
                <a16:creationId xmlns:a16="http://schemas.microsoft.com/office/drawing/2014/main" id="{7978ECF4-43D3-4522-84F3-967B4DF4F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31846" b="1"/>
          <a:stretch/>
        </p:blipFill>
        <p:spPr bwMode="auto">
          <a:xfrm>
            <a:off x="9237306" y="2600139"/>
            <a:ext cx="2075470" cy="2331477"/>
          </a:xfrm>
          <a:custGeom>
            <a:avLst/>
            <a:gdLst/>
            <a:ahLst/>
            <a:cxnLst/>
            <a:rect l="l" t="t" r="r" b="b"/>
            <a:pathLst>
              <a:path w="2032624" h="2270234">
                <a:moveTo>
                  <a:pt x="1042023" y="1394"/>
                </a:moveTo>
                <a:cubicBezTo>
                  <a:pt x="1116189" y="4748"/>
                  <a:pt x="1192106" y="14167"/>
                  <a:pt x="1268930" y="29755"/>
                </a:cubicBezTo>
                <a:cubicBezTo>
                  <a:pt x="1391535" y="54633"/>
                  <a:pt x="1483561" y="110372"/>
                  <a:pt x="1567353" y="210433"/>
                </a:cubicBezTo>
                <a:cubicBezTo>
                  <a:pt x="1655005" y="315100"/>
                  <a:pt x="1727050" y="460263"/>
                  <a:pt x="1803312" y="613972"/>
                </a:cubicBezTo>
                <a:cubicBezTo>
                  <a:pt x="1817359" y="642327"/>
                  <a:pt x="1831914" y="671628"/>
                  <a:pt x="1846700" y="700973"/>
                </a:cubicBezTo>
                <a:cubicBezTo>
                  <a:pt x="1979027" y="963656"/>
                  <a:pt x="2062774" y="1152776"/>
                  <a:pt x="2022440" y="1379185"/>
                </a:cubicBezTo>
                <a:cubicBezTo>
                  <a:pt x="1960984" y="1724161"/>
                  <a:pt x="1778332" y="1940248"/>
                  <a:pt x="1411680" y="2101685"/>
                </a:cubicBezTo>
                <a:cubicBezTo>
                  <a:pt x="1363691" y="2122808"/>
                  <a:pt x="1319685" y="2144048"/>
                  <a:pt x="1277151" y="2164592"/>
                </a:cubicBezTo>
                <a:cubicBezTo>
                  <a:pt x="1100803" y="2249728"/>
                  <a:pt x="1009916" y="2289389"/>
                  <a:pt x="871393" y="2261281"/>
                </a:cubicBezTo>
                <a:cubicBezTo>
                  <a:pt x="733849" y="2233372"/>
                  <a:pt x="604240" y="2170653"/>
                  <a:pt x="486153" y="2074943"/>
                </a:cubicBezTo>
                <a:cubicBezTo>
                  <a:pt x="370639" y="1981296"/>
                  <a:pt x="271112" y="1860724"/>
                  <a:pt x="190435" y="1716637"/>
                </a:cubicBezTo>
                <a:cubicBezTo>
                  <a:pt x="111106" y="1575007"/>
                  <a:pt x="53516" y="1414221"/>
                  <a:pt x="23940" y="1251577"/>
                </a:cubicBezTo>
                <a:cubicBezTo>
                  <a:pt x="-6539" y="1084530"/>
                  <a:pt x="-7912" y="920860"/>
                  <a:pt x="19805" y="765277"/>
                </a:cubicBezTo>
                <a:cubicBezTo>
                  <a:pt x="45944" y="618551"/>
                  <a:pt x="97417" y="489074"/>
                  <a:pt x="172729" y="380360"/>
                </a:cubicBezTo>
                <a:cubicBezTo>
                  <a:pt x="243351" y="278485"/>
                  <a:pt x="334814" y="194980"/>
                  <a:pt x="444540" y="132150"/>
                </a:cubicBezTo>
                <a:cubicBezTo>
                  <a:pt x="612784" y="35855"/>
                  <a:pt x="819525" y="-8668"/>
                  <a:pt x="1042023" y="13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9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14AFD8-B6E4-42E6-9EA0-C7F9CB98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11728"/>
            <a:ext cx="3363974" cy="745892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cs-CZ" sz="2800" dirty="0"/>
              <a:t>Otázky k tématu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71A1E-8357-4E4A-9440-D1107743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189822"/>
            <a:ext cx="3763279" cy="5356451"/>
          </a:xfrm>
        </p:spPr>
        <p:txBody>
          <a:bodyPr>
            <a:noAutofit/>
          </a:bodyPr>
          <a:lstStyle/>
          <a:p>
            <a:r>
              <a:rPr lang="cs-CZ" sz="2400" dirty="0"/>
              <a:t>Co je to Biosféra?</a:t>
            </a:r>
          </a:p>
          <a:p>
            <a:r>
              <a:rPr lang="cs-CZ" sz="2400" dirty="0"/>
              <a:t>Na jakých rovnoběžkách se obvykle vyskytují pouště?</a:t>
            </a:r>
          </a:p>
          <a:p>
            <a:r>
              <a:rPr lang="cs-CZ" sz="2400" dirty="0"/>
              <a:t>Jaké české slovo vystihuje slovo VEGETACE?</a:t>
            </a:r>
          </a:p>
          <a:p>
            <a:r>
              <a:rPr lang="cs-CZ" sz="2400" dirty="0"/>
              <a:t>Co je to FAUNA a FLORA?</a:t>
            </a:r>
          </a:p>
          <a:p>
            <a:r>
              <a:rPr lang="cs-CZ" sz="2400" dirty="0"/>
              <a:t>Má vliv podnebný pás na druh vegetace?</a:t>
            </a:r>
          </a:p>
          <a:p>
            <a:r>
              <a:rPr lang="cs-CZ" sz="2400" dirty="0"/>
              <a:t>Vypiš všechny podnebné pásy.</a:t>
            </a:r>
          </a:p>
          <a:p>
            <a:r>
              <a:rPr lang="cs-CZ" sz="2400" dirty="0"/>
              <a:t>Vypiš </a:t>
            </a:r>
            <a:r>
              <a:rPr lang="cs-CZ" sz="2400"/>
              <a:t>všechny </a:t>
            </a:r>
            <a:br>
              <a:rPr lang="cs-CZ" sz="2400"/>
            </a:br>
            <a:r>
              <a:rPr lang="cs-CZ" sz="2400"/>
              <a:t>vegetační </a:t>
            </a:r>
            <a:r>
              <a:rPr lang="cs-CZ" sz="2400" dirty="0"/>
              <a:t>pásy.</a:t>
            </a:r>
            <a:endParaRPr lang="en-US" sz="2400" dirty="0"/>
          </a:p>
          <a:p>
            <a:r>
              <a:rPr lang="cs-CZ" sz="2400" dirty="0"/>
              <a:t>Jaký je sklon zemské osy?</a:t>
            </a:r>
            <a:endParaRPr lang="cs-CZ" sz="2000" dirty="0"/>
          </a:p>
        </p:txBody>
      </p:sp>
      <p:pic>
        <p:nvPicPr>
          <p:cNvPr id="4" name="Picture 4" descr="VY_32_INOVACE_Vac_I_14 Atmosféra Název projektu: OP VK Registrační ...">
            <a:extLst>
              <a:ext uri="{FF2B5EF4-FFF2-40B4-BE49-F238E27FC236}">
                <a16:creationId xmlns:a16="http://schemas.microsoft.com/office/drawing/2014/main" id="{12458D23-1A97-44C2-8880-9281770AE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13460" r="9240" b="6349"/>
          <a:stretch/>
        </p:blipFill>
        <p:spPr bwMode="auto">
          <a:xfrm>
            <a:off x="5297763" y="1344963"/>
            <a:ext cx="6250769" cy="44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66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09607-50EE-4D40-B742-B829EB22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5731" y="4084320"/>
            <a:ext cx="2484829" cy="2773679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typů BIOMŮ 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(přírodních krajin)</a:t>
            </a:r>
          </a:p>
        </p:txBody>
      </p:sp>
      <p:pic>
        <p:nvPicPr>
          <p:cNvPr id="1028" name="Picture 4" descr="Přehled tisku: krkonošská tundra v ohrožení, studium zaměřené na ...">
            <a:extLst>
              <a:ext uri="{FF2B5EF4-FFF2-40B4-BE49-F238E27FC236}">
                <a16:creationId xmlns:a16="http://schemas.microsoft.com/office/drawing/2014/main" id="{16C12B9A-8337-47DF-B32D-488C903D9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r="5000" b="-1"/>
          <a:stretch/>
        </p:blipFill>
        <p:spPr bwMode="auto">
          <a:xfrm>
            <a:off x="6624319" y="121921"/>
            <a:ext cx="547624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lobální oteplování ohrožuje existenci polárních oblastí | Prima Zoom">
            <a:extLst>
              <a:ext uri="{FF2B5EF4-FFF2-40B4-BE49-F238E27FC236}">
                <a16:creationId xmlns:a16="http://schemas.microsoft.com/office/drawing/2014/main" id="{72CDE3B2-6BFE-426A-9FF5-C71E561B0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8" b="3"/>
          <a:stretch/>
        </p:blipFill>
        <p:spPr bwMode="auto">
          <a:xfrm>
            <a:off x="91439" y="121920"/>
            <a:ext cx="637773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jga v Denali Ljubomir Stalevic | Cestujeme světem">
            <a:extLst>
              <a:ext uri="{FF2B5EF4-FFF2-40B4-BE49-F238E27FC236}">
                <a16:creationId xmlns:a16="http://schemas.microsoft.com/office/drawing/2014/main" id="{477AAE91-B9D4-4213-98B9-62D3F8967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"/>
          <a:stretch/>
        </p:blipFill>
        <p:spPr bwMode="auto">
          <a:xfrm>
            <a:off x="91440" y="4089049"/>
            <a:ext cx="4572000" cy="27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uka o lesním prostředí">
            <a:extLst>
              <a:ext uri="{FF2B5EF4-FFF2-40B4-BE49-F238E27FC236}">
                <a16:creationId xmlns:a16="http://schemas.microsoft.com/office/drawing/2014/main" id="{7BD5E843-863B-4491-8D69-C4CE4EE90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8" r="-4" b="14457"/>
          <a:stretch/>
        </p:blipFill>
        <p:spPr bwMode="auto">
          <a:xfrm>
            <a:off x="4789455" y="4089048"/>
            <a:ext cx="4700261" cy="276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857072-E979-426B-A31D-757DFD9DE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91" y="376165"/>
            <a:ext cx="3717130" cy="2794000"/>
          </a:xfrm>
          <a:solidFill>
            <a:schemeClr val="bg1">
              <a:alpha val="51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360000">
              <a:buFont typeface="+mj-lt"/>
              <a:buAutoNum type="arabicPeriod"/>
            </a:pPr>
            <a:r>
              <a:rPr lang="cs-CZ" sz="3200" b="1" dirty="0"/>
              <a:t>Polární oblasti</a:t>
            </a:r>
          </a:p>
          <a:p>
            <a:pPr marL="457200" indent="-360000">
              <a:buFont typeface="+mj-lt"/>
              <a:buAutoNum type="arabicPeriod"/>
            </a:pPr>
            <a:r>
              <a:rPr lang="cs-CZ" sz="3200" b="1" dirty="0"/>
              <a:t>Tundra</a:t>
            </a:r>
          </a:p>
          <a:p>
            <a:pPr marL="457200" indent="-360000">
              <a:buFont typeface="+mj-lt"/>
              <a:buAutoNum type="arabicPeriod"/>
            </a:pPr>
            <a:r>
              <a:rPr lang="cs-CZ" sz="3200" b="1" dirty="0"/>
              <a:t>Tajga</a:t>
            </a:r>
          </a:p>
          <a:p>
            <a:pPr marL="457200" indent="-360000">
              <a:buFont typeface="+mj-lt"/>
              <a:buAutoNum type="arabicPeriod"/>
            </a:pPr>
            <a:r>
              <a:rPr lang="cs-CZ" sz="3200" b="1" dirty="0"/>
              <a:t>Opadavé lesy </a:t>
            </a:r>
            <a:br>
              <a:rPr lang="cs-CZ" sz="3200" b="1" dirty="0"/>
            </a:br>
            <a:r>
              <a:rPr lang="cs-CZ" sz="3200" b="1" dirty="0"/>
              <a:t>mírného pásu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C7A0974-1A1C-051A-FCFA-7589CBC1098C}"/>
              </a:ext>
            </a:extLst>
          </p:cNvPr>
          <p:cNvSpPr/>
          <p:nvPr/>
        </p:nvSpPr>
        <p:spPr>
          <a:xfrm>
            <a:off x="5944356" y="207091"/>
            <a:ext cx="303288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8190F16-30C8-AD4E-9DB5-64E41E9575F4}"/>
              </a:ext>
            </a:extLst>
          </p:cNvPr>
          <p:cNvSpPr/>
          <p:nvPr/>
        </p:nvSpPr>
        <p:spPr>
          <a:xfrm>
            <a:off x="11634386" y="3359999"/>
            <a:ext cx="303288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7FF54E-8F12-6307-FE2C-B770F3B0EA5B}"/>
              </a:ext>
            </a:extLst>
          </p:cNvPr>
          <p:cNvSpPr/>
          <p:nvPr/>
        </p:nvSpPr>
        <p:spPr>
          <a:xfrm>
            <a:off x="4074631" y="4238583"/>
            <a:ext cx="303288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534F5AE-7A40-830D-9323-EEDD1184918C}"/>
              </a:ext>
            </a:extLst>
          </p:cNvPr>
          <p:cNvSpPr/>
          <p:nvPr/>
        </p:nvSpPr>
        <p:spPr>
          <a:xfrm>
            <a:off x="8999839" y="4238583"/>
            <a:ext cx="303288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0655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Sardinie: Smaragd Středomoří je rájem surfařů, politiků a celebrit ...">
            <a:extLst>
              <a:ext uri="{FF2B5EF4-FFF2-40B4-BE49-F238E27FC236}">
                <a16:creationId xmlns:a16="http://schemas.microsoft.com/office/drawing/2014/main" id="{4CD52074-0ED0-4964-81C6-B69A4CFC5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r="4884" b="3"/>
          <a:stretch/>
        </p:blipFill>
        <p:spPr bwMode="auto">
          <a:xfrm>
            <a:off x="-2" y="2805174"/>
            <a:ext cx="6725732" cy="40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stře monotónní střed Mongolska: Nekonečné stepi jsou oázou klidu ...">
            <a:extLst>
              <a:ext uri="{FF2B5EF4-FFF2-40B4-BE49-F238E27FC236}">
                <a16:creationId xmlns:a16="http://schemas.microsoft.com/office/drawing/2014/main" id="{767FF5CD-1A52-41C9-BFE4-3A88A213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3" b="-2"/>
          <a:stretch/>
        </p:blipFill>
        <p:spPr bwMode="auto">
          <a:xfrm>
            <a:off x="-1" y="0"/>
            <a:ext cx="4434361" cy="2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Přežili rok 2000: Africká savana — Česká televize">
            <a:extLst>
              <a:ext uri="{FF2B5EF4-FFF2-40B4-BE49-F238E27FC236}">
                <a16:creationId xmlns:a16="http://schemas.microsoft.com/office/drawing/2014/main" id="{B1872BE9-8DA7-464C-8156-551FE290C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r="15213"/>
          <a:stretch/>
        </p:blipFill>
        <p:spPr bwMode="auto">
          <a:xfrm>
            <a:off x="6898641" y="2812456"/>
            <a:ext cx="5293360" cy="40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D5C85240-D5D6-4F47-8CF8-91AAEAA1FB94}"/>
              </a:ext>
            </a:extLst>
          </p:cNvPr>
          <p:cNvSpPr/>
          <p:nvPr/>
        </p:nvSpPr>
        <p:spPr>
          <a:xfrm>
            <a:off x="142294" y="133094"/>
            <a:ext cx="303288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5D09D257-B1BF-44E1-B202-CC67D7193EC6}"/>
              </a:ext>
            </a:extLst>
          </p:cNvPr>
          <p:cNvSpPr/>
          <p:nvPr/>
        </p:nvSpPr>
        <p:spPr>
          <a:xfrm>
            <a:off x="127632" y="2958068"/>
            <a:ext cx="303288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D8E3970C-B686-47A0-AFF5-94F0A1BE8122}"/>
              </a:ext>
            </a:extLst>
          </p:cNvPr>
          <p:cNvSpPr/>
          <p:nvPr/>
        </p:nvSpPr>
        <p:spPr>
          <a:xfrm>
            <a:off x="7036030" y="2958068"/>
            <a:ext cx="303288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4" name="Picture 2" descr="Maroko – hory, kaňony a pouště 2019 - Adventura.cz - poznávací dovolená ...">
            <a:extLst>
              <a:ext uri="{FF2B5EF4-FFF2-40B4-BE49-F238E27FC236}">
                <a16:creationId xmlns:a16="http://schemas.microsoft.com/office/drawing/2014/main" id="{81FE0C26-ACBB-6299-5153-6D9B41DDA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t="2817" r="-747" b="16975"/>
          <a:stretch/>
        </p:blipFill>
        <p:spPr bwMode="auto">
          <a:xfrm>
            <a:off x="4600068" y="1"/>
            <a:ext cx="5014165" cy="2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EC65285-0D95-66C0-7030-91A9E45FAB53}"/>
              </a:ext>
            </a:extLst>
          </p:cNvPr>
          <p:cNvSpPr/>
          <p:nvPr/>
        </p:nvSpPr>
        <p:spPr>
          <a:xfrm>
            <a:off x="4727313" y="2165817"/>
            <a:ext cx="303288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5BA12DB-965F-7CAB-560B-C4EA7468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960" y="0"/>
            <a:ext cx="4676819" cy="1341235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typů BIOMŮ 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(přírodních krajin)</a:t>
            </a:r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AD3CFC24-C283-410A-B437-B4093E63CAE7}"/>
              </a:ext>
            </a:extLst>
          </p:cNvPr>
          <p:cNvSpPr txBox="1">
            <a:spLocks/>
          </p:cNvSpPr>
          <p:nvPr/>
        </p:nvSpPr>
        <p:spPr>
          <a:xfrm>
            <a:off x="8981140" y="1336040"/>
            <a:ext cx="3188639" cy="251127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1550" indent="-514350">
              <a:buFont typeface="+mj-lt"/>
              <a:buAutoNum type="arabicPeriod" startAt="5"/>
            </a:pPr>
            <a:r>
              <a:rPr lang="cs-CZ" sz="3600" b="1" dirty="0"/>
              <a:t>Stepi</a:t>
            </a:r>
          </a:p>
          <a:p>
            <a:pPr marL="611550" indent="-514350">
              <a:buFont typeface="+mj-lt"/>
              <a:buAutoNum type="arabicPeriod" startAt="5"/>
            </a:pPr>
            <a:r>
              <a:rPr lang="cs-CZ" sz="3600" b="1" dirty="0"/>
              <a:t>Středomoří</a:t>
            </a:r>
          </a:p>
          <a:p>
            <a:pPr marL="611550" indent="-514350">
              <a:buFont typeface="+mj-lt"/>
              <a:buAutoNum type="arabicPeriod" startAt="5"/>
            </a:pPr>
            <a:r>
              <a:rPr lang="cs-CZ" sz="3600" b="1" dirty="0"/>
              <a:t>Pouště</a:t>
            </a:r>
          </a:p>
          <a:p>
            <a:pPr marL="611550" indent="-514350">
              <a:buFont typeface="+mj-lt"/>
              <a:buAutoNum type="arabicPeriod" startAt="5"/>
            </a:pPr>
            <a:r>
              <a:rPr lang="cs-CZ" sz="3600" b="1" dirty="0"/>
              <a:t>Savany</a:t>
            </a:r>
          </a:p>
        </p:txBody>
      </p:sp>
    </p:spTree>
    <p:extLst>
      <p:ext uri="{BB962C8B-B14F-4D97-AF65-F5344CB8AC3E}">
        <p14:creationId xmlns:p14="http://schemas.microsoft.com/office/powerpoint/2010/main" val="13113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 oceánech jsou větší vlny a více fouká">
            <a:extLst>
              <a:ext uri="{FF2B5EF4-FFF2-40B4-BE49-F238E27FC236}">
                <a16:creationId xmlns:a16="http://schemas.microsoft.com/office/drawing/2014/main" id="{93FD52DE-8102-5897-ABCB-62D7D1F65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r="4564"/>
          <a:stretch/>
        </p:blipFill>
        <p:spPr bwMode="auto"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opický Deštný Prales Hory - Fotografie zdarma na Pixabay">
            <a:extLst>
              <a:ext uri="{FF2B5EF4-FFF2-40B4-BE49-F238E27FC236}">
                <a16:creationId xmlns:a16="http://schemas.microsoft.com/office/drawing/2014/main" id="{9F95EF48-58A8-4B09-F759-15977D948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r="18824" b="2"/>
          <a:stretch/>
        </p:blipFill>
        <p:spPr bwMode="auto"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Obdélník 2052">
            <a:extLst>
              <a:ext uri="{FF2B5EF4-FFF2-40B4-BE49-F238E27FC236}">
                <a16:creationId xmlns:a16="http://schemas.microsoft.com/office/drawing/2014/main" id="{5541836C-218F-F50E-5728-9414AB741695}"/>
              </a:ext>
            </a:extLst>
          </p:cNvPr>
          <p:cNvSpPr/>
          <p:nvPr/>
        </p:nvSpPr>
        <p:spPr>
          <a:xfrm>
            <a:off x="11621572" y="216052"/>
            <a:ext cx="303288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054" name="Obdélník 2053">
            <a:extLst>
              <a:ext uri="{FF2B5EF4-FFF2-40B4-BE49-F238E27FC236}">
                <a16:creationId xmlns:a16="http://schemas.microsoft.com/office/drawing/2014/main" id="{2F63F235-36B5-B379-6746-386AA8B32444}"/>
              </a:ext>
            </a:extLst>
          </p:cNvPr>
          <p:cNvSpPr/>
          <p:nvPr/>
        </p:nvSpPr>
        <p:spPr>
          <a:xfrm>
            <a:off x="6947519" y="6304004"/>
            <a:ext cx="418704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055" name="Nadpis 1">
            <a:extLst>
              <a:ext uri="{FF2B5EF4-FFF2-40B4-BE49-F238E27FC236}">
                <a16:creationId xmlns:a16="http://schemas.microsoft.com/office/drawing/2014/main" id="{D6C66D6E-3D1C-5B3F-4A26-D1A7358E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76819" cy="1341235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typů BIOMŮ 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(přírodních krajin)</a:t>
            </a:r>
          </a:p>
        </p:txBody>
      </p:sp>
      <p:sp>
        <p:nvSpPr>
          <p:cNvPr id="2056" name="Zástupný obsah 2">
            <a:extLst>
              <a:ext uri="{FF2B5EF4-FFF2-40B4-BE49-F238E27FC236}">
                <a16:creationId xmlns:a16="http://schemas.microsoft.com/office/drawing/2014/main" id="{A18EDFA0-1C47-DBDC-8B89-6050EFE9CA56}"/>
              </a:ext>
            </a:extLst>
          </p:cNvPr>
          <p:cNvSpPr txBox="1">
            <a:spLocks/>
          </p:cNvSpPr>
          <p:nvPr/>
        </p:nvSpPr>
        <p:spPr>
          <a:xfrm>
            <a:off x="575919" y="1530640"/>
            <a:ext cx="3188639" cy="1781119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0150" indent="-742950">
              <a:buFont typeface="+mj-lt"/>
              <a:buAutoNum type="arabicPeriod" startAt="9"/>
            </a:pPr>
            <a:r>
              <a:rPr lang="cs-CZ" sz="3600" b="1" dirty="0"/>
              <a:t>Tropické pralesy</a:t>
            </a:r>
          </a:p>
          <a:p>
            <a:pPr marL="840150" indent="-742950">
              <a:buFont typeface="+mj-lt"/>
              <a:buAutoNum type="arabicPeriod" startAt="9"/>
            </a:pPr>
            <a:r>
              <a:rPr lang="cs-CZ" sz="3600" b="1" dirty="0"/>
              <a:t> Oceány</a:t>
            </a:r>
          </a:p>
        </p:txBody>
      </p:sp>
    </p:spTree>
    <p:extLst>
      <p:ext uri="{BB962C8B-B14F-4D97-AF65-F5344CB8AC3E}">
        <p14:creationId xmlns:p14="http://schemas.microsoft.com/office/powerpoint/2010/main" val="86099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by Petra on Biomy | Planety, Leporelo">
            <a:extLst>
              <a:ext uri="{FF2B5EF4-FFF2-40B4-BE49-F238E27FC236}">
                <a16:creationId xmlns:a16="http://schemas.microsoft.com/office/drawing/2014/main" id="{E3236C3E-D091-46C5-93FF-1A6369811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/>
          <a:stretch/>
        </p:blipFill>
        <p:spPr bwMode="auto">
          <a:xfrm>
            <a:off x="0" y="193039"/>
            <a:ext cx="9013372" cy="65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875625D-3D5E-47F3-ACFB-0613226685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13372" y="269966"/>
            <a:ext cx="2995748" cy="65023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altLang="cs-CZ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PŘÍRODNÍ (vegetační) ZEMSKÉ PÁSY</a:t>
            </a:r>
          </a:p>
          <a:p>
            <a:pPr marL="0" indent="0">
              <a:buNone/>
            </a:pPr>
            <a:r>
              <a:rPr lang="cs-CZ" altLang="cs-CZ" sz="3200" dirty="0"/>
              <a:t>Místa se stejnými podnebními podmínkami</a:t>
            </a:r>
            <a:r>
              <a:rPr lang="ru-RU" altLang="cs-CZ" sz="3200" dirty="0"/>
              <a:t> </a:t>
            </a:r>
            <a:r>
              <a:rPr lang="en-US" altLang="cs-CZ" sz="3200" dirty="0"/>
              <a:t>pro </a:t>
            </a:r>
            <a:r>
              <a:rPr lang="cs-CZ" altLang="cs-CZ" sz="3200" dirty="0"/>
              <a:t>život a růst.</a:t>
            </a:r>
          </a:p>
          <a:p>
            <a:pPr marL="0" indent="0">
              <a:buNone/>
            </a:pPr>
            <a:r>
              <a:rPr lang="cs-CZ" altLang="cs-CZ" sz="3200" dirty="0"/>
              <a:t>Rozšíření rostlin </a:t>
            </a:r>
            <a:br>
              <a:rPr lang="cs-CZ" altLang="cs-CZ" sz="3200" dirty="0"/>
            </a:br>
            <a:r>
              <a:rPr lang="cs-CZ" altLang="cs-CZ" sz="3200" dirty="0"/>
              <a:t>a živočichů </a:t>
            </a:r>
            <a:br>
              <a:rPr lang="cs-CZ" altLang="cs-CZ" sz="3200" dirty="0"/>
            </a:br>
            <a:r>
              <a:rPr lang="cs-CZ" altLang="cs-CZ" sz="3200" b="1" dirty="0"/>
              <a:t>je závislé na podnebí </a:t>
            </a:r>
            <a:r>
              <a:rPr lang="cs-CZ" altLang="cs-CZ" dirty="0"/>
              <a:t>(</a:t>
            </a:r>
            <a:r>
              <a:rPr lang="cs-CZ" altLang="cs-CZ" i="1" dirty="0"/>
              <a:t>zeměpisná šířka, proudění větrů, vzdálenost od moře, členitost povrchu</a:t>
            </a:r>
            <a:r>
              <a:rPr lang="cs-CZ" altLang="cs-CZ" dirty="0"/>
              <a:t>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061F69F-4958-475E-9DD4-348F323DD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PODNEBNÍ ČINITELÉ</a:t>
            </a:r>
          </a:p>
        </p:txBody>
      </p:sp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502F0F2B-6FC9-78FC-9B3F-BCECA0AB62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66939"/>
              </p:ext>
            </p:extLst>
          </p:nvPr>
        </p:nvGraphicFramePr>
        <p:xfrm>
          <a:off x="4776730" y="275422"/>
          <a:ext cx="7209622" cy="642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1F37E-1C41-3EEB-AA71-D5652216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" y="153192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Podnebné pásy světa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0AC16EF-7F99-6EDA-32C1-31CD59199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818488"/>
              </p:ext>
            </p:extLst>
          </p:nvPr>
        </p:nvGraphicFramePr>
        <p:xfrm>
          <a:off x="353568" y="1124712"/>
          <a:ext cx="11713464" cy="523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88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5270BB52-7337-4BE8-A34D-0CC209E1DD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8755" y="978560"/>
            <a:ext cx="3473123" cy="197840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sz="3600" dirty="0"/>
              <a:t>V horách jsou obdobou přírodních pásů – </a:t>
            </a:r>
            <a:r>
              <a:rPr lang="cs-CZ" altLang="cs-CZ" sz="3600" u="sng" dirty="0"/>
              <a:t>VÝŠKOVÉ STUPNĚ</a:t>
            </a:r>
            <a:endParaRPr lang="cs-CZ" altLang="cs-CZ" sz="3600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D3B6385B-CF6E-465C-9DC1-E9599863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61" y="480463"/>
            <a:ext cx="7677913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Freeform 8">
            <a:extLst>
              <a:ext uri="{FF2B5EF4-FFF2-40B4-BE49-F238E27FC236}">
                <a16:creationId xmlns:a16="http://schemas.microsoft.com/office/drawing/2014/main" id="{E0445F64-FA30-46E2-8A30-5CA3C8A9330C}"/>
              </a:ext>
            </a:extLst>
          </p:cNvPr>
          <p:cNvSpPr>
            <a:spLocks/>
          </p:cNvSpPr>
          <p:nvPr/>
        </p:nvSpPr>
        <p:spPr bwMode="auto">
          <a:xfrm>
            <a:off x="2262189" y="3568700"/>
            <a:ext cx="8243887" cy="3079750"/>
          </a:xfrm>
          <a:custGeom>
            <a:avLst/>
            <a:gdLst>
              <a:gd name="T0" fmla="*/ 0 w 5193"/>
              <a:gd name="T1" fmla="*/ 1923 h 1940"/>
              <a:gd name="T2" fmla="*/ 232 w 5193"/>
              <a:gd name="T3" fmla="*/ 1905 h 1940"/>
              <a:gd name="T4" fmla="*/ 464 w 5193"/>
              <a:gd name="T5" fmla="*/ 1793 h 1940"/>
              <a:gd name="T6" fmla="*/ 557 w 5193"/>
              <a:gd name="T7" fmla="*/ 1738 h 1940"/>
              <a:gd name="T8" fmla="*/ 641 w 5193"/>
              <a:gd name="T9" fmla="*/ 1700 h 1940"/>
              <a:gd name="T10" fmla="*/ 752 w 5193"/>
              <a:gd name="T11" fmla="*/ 1626 h 1940"/>
              <a:gd name="T12" fmla="*/ 901 w 5193"/>
              <a:gd name="T13" fmla="*/ 1542 h 1940"/>
              <a:gd name="T14" fmla="*/ 1031 w 5193"/>
              <a:gd name="T15" fmla="*/ 1440 h 1940"/>
              <a:gd name="T16" fmla="*/ 1114 w 5193"/>
              <a:gd name="T17" fmla="*/ 1375 h 1940"/>
              <a:gd name="T18" fmla="*/ 1161 w 5193"/>
              <a:gd name="T19" fmla="*/ 1338 h 1940"/>
              <a:gd name="T20" fmla="*/ 1356 w 5193"/>
              <a:gd name="T21" fmla="*/ 1180 h 1940"/>
              <a:gd name="T22" fmla="*/ 1430 w 5193"/>
              <a:gd name="T23" fmla="*/ 1097 h 1940"/>
              <a:gd name="T24" fmla="*/ 1477 w 5193"/>
              <a:gd name="T25" fmla="*/ 1013 h 1940"/>
              <a:gd name="T26" fmla="*/ 1597 w 5193"/>
              <a:gd name="T27" fmla="*/ 864 h 1940"/>
              <a:gd name="T28" fmla="*/ 1737 w 5193"/>
              <a:gd name="T29" fmla="*/ 678 h 1940"/>
              <a:gd name="T30" fmla="*/ 1867 w 5193"/>
              <a:gd name="T31" fmla="*/ 502 h 1940"/>
              <a:gd name="T32" fmla="*/ 1950 w 5193"/>
              <a:gd name="T33" fmla="*/ 400 h 1940"/>
              <a:gd name="T34" fmla="*/ 2016 w 5193"/>
              <a:gd name="T35" fmla="*/ 325 h 1940"/>
              <a:gd name="T36" fmla="*/ 2164 w 5193"/>
              <a:gd name="T37" fmla="*/ 195 h 1940"/>
              <a:gd name="T38" fmla="*/ 2248 w 5193"/>
              <a:gd name="T39" fmla="*/ 149 h 1940"/>
              <a:gd name="T40" fmla="*/ 2304 w 5193"/>
              <a:gd name="T41" fmla="*/ 121 h 1940"/>
              <a:gd name="T42" fmla="*/ 2322 w 5193"/>
              <a:gd name="T43" fmla="*/ 93 h 1940"/>
              <a:gd name="T44" fmla="*/ 2378 w 5193"/>
              <a:gd name="T45" fmla="*/ 75 h 1940"/>
              <a:gd name="T46" fmla="*/ 2554 w 5193"/>
              <a:gd name="T47" fmla="*/ 0 h 1940"/>
              <a:gd name="T48" fmla="*/ 2926 w 5193"/>
              <a:gd name="T49" fmla="*/ 10 h 1940"/>
              <a:gd name="T50" fmla="*/ 3205 w 5193"/>
              <a:gd name="T51" fmla="*/ 84 h 1940"/>
              <a:gd name="T52" fmla="*/ 3233 w 5193"/>
              <a:gd name="T53" fmla="*/ 112 h 1940"/>
              <a:gd name="T54" fmla="*/ 3288 w 5193"/>
              <a:gd name="T55" fmla="*/ 149 h 1940"/>
              <a:gd name="T56" fmla="*/ 3372 w 5193"/>
              <a:gd name="T57" fmla="*/ 205 h 1940"/>
              <a:gd name="T58" fmla="*/ 3558 w 5193"/>
              <a:gd name="T59" fmla="*/ 381 h 1940"/>
              <a:gd name="T60" fmla="*/ 3604 w 5193"/>
              <a:gd name="T61" fmla="*/ 437 h 1940"/>
              <a:gd name="T62" fmla="*/ 3688 w 5193"/>
              <a:gd name="T63" fmla="*/ 511 h 1940"/>
              <a:gd name="T64" fmla="*/ 3762 w 5193"/>
              <a:gd name="T65" fmla="*/ 586 h 1940"/>
              <a:gd name="T66" fmla="*/ 3892 w 5193"/>
              <a:gd name="T67" fmla="*/ 743 h 1940"/>
              <a:gd name="T68" fmla="*/ 3911 w 5193"/>
              <a:gd name="T69" fmla="*/ 771 h 1940"/>
              <a:gd name="T70" fmla="*/ 3939 w 5193"/>
              <a:gd name="T71" fmla="*/ 790 h 1940"/>
              <a:gd name="T72" fmla="*/ 3976 w 5193"/>
              <a:gd name="T73" fmla="*/ 836 h 1940"/>
              <a:gd name="T74" fmla="*/ 4069 w 5193"/>
              <a:gd name="T75" fmla="*/ 939 h 1940"/>
              <a:gd name="T76" fmla="*/ 4189 w 5193"/>
              <a:gd name="T77" fmla="*/ 1097 h 1940"/>
              <a:gd name="T78" fmla="*/ 4264 w 5193"/>
              <a:gd name="T79" fmla="*/ 1171 h 1940"/>
              <a:gd name="T80" fmla="*/ 4375 w 5193"/>
              <a:gd name="T81" fmla="*/ 1282 h 1940"/>
              <a:gd name="T82" fmla="*/ 4459 w 5193"/>
              <a:gd name="T83" fmla="*/ 1375 h 1940"/>
              <a:gd name="T84" fmla="*/ 4552 w 5193"/>
              <a:gd name="T85" fmla="*/ 1440 h 1940"/>
              <a:gd name="T86" fmla="*/ 4626 w 5193"/>
              <a:gd name="T87" fmla="*/ 1505 h 1940"/>
              <a:gd name="T88" fmla="*/ 4700 w 5193"/>
              <a:gd name="T89" fmla="*/ 1580 h 1940"/>
              <a:gd name="T90" fmla="*/ 4942 w 5193"/>
              <a:gd name="T91" fmla="*/ 1747 h 1940"/>
              <a:gd name="T92" fmla="*/ 5026 w 5193"/>
              <a:gd name="T93" fmla="*/ 1784 h 1940"/>
              <a:gd name="T94" fmla="*/ 5156 w 5193"/>
              <a:gd name="T95" fmla="*/ 1849 h 1940"/>
              <a:gd name="T96" fmla="*/ 5193 w 5193"/>
              <a:gd name="T97" fmla="*/ 1868 h 1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93" h="1940">
                <a:moveTo>
                  <a:pt x="0" y="1923"/>
                </a:moveTo>
                <a:cubicBezTo>
                  <a:pt x="77" y="1920"/>
                  <a:pt x="163" y="1940"/>
                  <a:pt x="232" y="1905"/>
                </a:cubicBezTo>
                <a:cubicBezTo>
                  <a:pt x="308" y="1867"/>
                  <a:pt x="387" y="1832"/>
                  <a:pt x="464" y="1793"/>
                </a:cubicBezTo>
                <a:cubicBezTo>
                  <a:pt x="496" y="1777"/>
                  <a:pt x="523" y="1750"/>
                  <a:pt x="557" y="1738"/>
                </a:cubicBezTo>
                <a:cubicBezTo>
                  <a:pt x="585" y="1728"/>
                  <a:pt x="615" y="1714"/>
                  <a:pt x="641" y="1700"/>
                </a:cubicBezTo>
                <a:cubicBezTo>
                  <a:pt x="680" y="1678"/>
                  <a:pt x="710" y="1639"/>
                  <a:pt x="752" y="1626"/>
                </a:cubicBezTo>
                <a:cubicBezTo>
                  <a:pt x="805" y="1591"/>
                  <a:pt x="846" y="1570"/>
                  <a:pt x="901" y="1542"/>
                </a:cubicBezTo>
                <a:cubicBezTo>
                  <a:pt x="926" y="1504"/>
                  <a:pt x="987" y="1456"/>
                  <a:pt x="1031" y="1440"/>
                </a:cubicBezTo>
                <a:cubicBezTo>
                  <a:pt x="1054" y="1404"/>
                  <a:pt x="1076" y="1395"/>
                  <a:pt x="1114" y="1375"/>
                </a:cubicBezTo>
                <a:cubicBezTo>
                  <a:pt x="1167" y="1296"/>
                  <a:pt x="1097" y="1387"/>
                  <a:pt x="1161" y="1338"/>
                </a:cubicBezTo>
                <a:cubicBezTo>
                  <a:pt x="1221" y="1291"/>
                  <a:pt x="1283" y="1203"/>
                  <a:pt x="1356" y="1180"/>
                </a:cubicBezTo>
                <a:cubicBezTo>
                  <a:pt x="1388" y="1130"/>
                  <a:pt x="1366" y="1160"/>
                  <a:pt x="1430" y="1097"/>
                </a:cubicBezTo>
                <a:cubicBezTo>
                  <a:pt x="1494" y="1034"/>
                  <a:pt x="1450" y="1062"/>
                  <a:pt x="1477" y="1013"/>
                </a:cubicBezTo>
                <a:cubicBezTo>
                  <a:pt x="1509" y="956"/>
                  <a:pt x="1557" y="915"/>
                  <a:pt x="1597" y="864"/>
                </a:cubicBezTo>
                <a:cubicBezTo>
                  <a:pt x="1644" y="804"/>
                  <a:pt x="1673" y="721"/>
                  <a:pt x="1737" y="678"/>
                </a:cubicBezTo>
                <a:cubicBezTo>
                  <a:pt x="1778" y="617"/>
                  <a:pt x="1822" y="560"/>
                  <a:pt x="1867" y="502"/>
                </a:cubicBezTo>
                <a:cubicBezTo>
                  <a:pt x="1900" y="460"/>
                  <a:pt x="1908" y="428"/>
                  <a:pt x="1950" y="400"/>
                </a:cubicBezTo>
                <a:cubicBezTo>
                  <a:pt x="1963" y="363"/>
                  <a:pt x="1984" y="347"/>
                  <a:pt x="2016" y="325"/>
                </a:cubicBezTo>
                <a:cubicBezTo>
                  <a:pt x="2067" y="249"/>
                  <a:pt x="2083" y="240"/>
                  <a:pt x="2164" y="195"/>
                </a:cubicBezTo>
                <a:cubicBezTo>
                  <a:pt x="2255" y="144"/>
                  <a:pt x="2187" y="169"/>
                  <a:pt x="2248" y="149"/>
                </a:cubicBezTo>
                <a:cubicBezTo>
                  <a:pt x="2265" y="137"/>
                  <a:pt x="2288" y="134"/>
                  <a:pt x="2304" y="121"/>
                </a:cubicBezTo>
                <a:cubicBezTo>
                  <a:pt x="2313" y="114"/>
                  <a:pt x="2313" y="99"/>
                  <a:pt x="2322" y="93"/>
                </a:cubicBezTo>
                <a:cubicBezTo>
                  <a:pt x="2339" y="83"/>
                  <a:pt x="2361" y="84"/>
                  <a:pt x="2378" y="75"/>
                </a:cubicBezTo>
                <a:cubicBezTo>
                  <a:pt x="2440" y="43"/>
                  <a:pt x="2486" y="15"/>
                  <a:pt x="2554" y="0"/>
                </a:cubicBezTo>
                <a:cubicBezTo>
                  <a:pt x="2678" y="3"/>
                  <a:pt x="2802" y="5"/>
                  <a:pt x="2926" y="10"/>
                </a:cubicBezTo>
                <a:cubicBezTo>
                  <a:pt x="2991" y="13"/>
                  <a:pt x="3148" y="43"/>
                  <a:pt x="3205" y="84"/>
                </a:cubicBezTo>
                <a:cubicBezTo>
                  <a:pt x="3216" y="92"/>
                  <a:pt x="3223" y="104"/>
                  <a:pt x="3233" y="112"/>
                </a:cubicBezTo>
                <a:cubicBezTo>
                  <a:pt x="3250" y="126"/>
                  <a:pt x="3270" y="137"/>
                  <a:pt x="3288" y="149"/>
                </a:cubicBezTo>
                <a:cubicBezTo>
                  <a:pt x="3314" y="166"/>
                  <a:pt x="3350" y="183"/>
                  <a:pt x="3372" y="205"/>
                </a:cubicBezTo>
                <a:cubicBezTo>
                  <a:pt x="3434" y="267"/>
                  <a:pt x="3476" y="341"/>
                  <a:pt x="3558" y="381"/>
                </a:cubicBezTo>
                <a:cubicBezTo>
                  <a:pt x="3575" y="398"/>
                  <a:pt x="3587" y="420"/>
                  <a:pt x="3604" y="437"/>
                </a:cubicBezTo>
                <a:cubicBezTo>
                  <a:pt x="3630" y="463"/>
                  <a:pt x="3662" y="485"/>
                  <a:pt x="3688" y="511"/>
                </a:cubicBezTo>
                <a:cubicBezTo>
                  <a:pt x="3714" y="537"/>
                  <a:pt x="3731" y="565"/>
                  <a:pt x="3762" y="586"/>
                </a:cubicBezTo>
                <a:cubicBezTo>
                  <a:pt x="3805" y="646"/>
                  <a:pt x="3830" y="698"/>
                  <a:pt x="3892" y="743"/>
                </a:cubicBezTo>
                <a:cubicBezTo>
                  <a:pt x="3898" y="752"/>
                  <a:pt x="3903" y="763"/>
                  <a:pt x="3911" y="771"/>
                </a:cubicBezTo>
                <a:cubicBezTo>
                  <a:pt x="3919" y="779"/>
                  <a:pt x="3932" y="781"/>
                  <a:pt x="3939" y="790"/>
                </a:cubicBezTo>
                <a:cubicBezTo>
                  <a:pt x="3988" y="852"/>
                  <a:pt x="3899" y="786"/>
                  <a:pt x="3976" y="836"/>
                </a:cubicBezTo>
                <a:cubicBezTo>
                  <a:pt x="3987" y="871"/>
                  <a:pt x="4037" y="918"/>
                  <a:pt x="4069" y="939"/>
                </a:cubicBezTo>
                <a:cubicBezTo>
                  <a:pt x="4090" y="1002"/>
                  <a:pt x="4139" y="1055"/>
                  <a:pt x="4189" y="1097"/>
                </a:cubicBezTo>
                <a:cubicBezTo>
                  <a:pt x="4219" y="1122"/>
                  <a:pt x="4232" y="1149"/>
                  <a:pt x="4264" y="1171"/>
                </a:cubicBezTo>
                <a:cubicBezTo>
                  <a:pt x="4293" y="1216"/>
                  <a:pt x="4338" y="1245"/>
                  <a:pt x="4375" y="1282"/>
                </a:cubicBezTo>
                <a:cubicBezTo>
                  <a:pt x="4435" y="1342"/>
                  <a:pt x="4322" y="1284"/>
                  <a:pt x="4459" y="1375"/>
                </a:cubicBezTo>
                <a:cubicBezTo>
                  <a:pt x="4528" y="1421"/>
                  <a:pt x="4497" y="1398"/>
                  <a:pt x="4552" y="1440"/>
                </a:cubicBezTo>
                <a:cubicBezTo>
                  <a:pt x="4582" y="1487"/>
                  <a:pt x="4561" y="1462"/>
                  <a:pt x="4626" y="1505"/>
                </a:cubicBezTo>
                <a:cubicBezTo>
                  <a:pt x="4657" y="1525"/>
                  <a:pt x="4669" y="1558"/>
                  <a:pt x="4700" y="1580"/>
                </a:cubicBezTo>
                <a:cubicBezTo>
                  <a:pt x="4740" y="1636"/>
                  <a:pt x="4877" y="1718"/>
                  <a:pt x="4942" y="1747"/>
                </a:cubicBezTo>
                <a:cubicBezTo>
                  <a:pt x="4982" y="1765"/>
                  <a:pt x="4990" y="1762"/>
                  <a:pt x="5026" y="1784"/>
                </a:cubicBezTo>
                <a:cubicBezTo>
                  <a:pt x="5075" y="1813"/>
                  <a:pt x="5100" y="1836"/>
                  <a:pt x="5156" y="1849"/>
                </a:cubicBezTo>
                <a:cubicBezTo>
                  <a:pt x="5168" y="1855"/>
                  <a:pt x="5193" y="1868"/>
                  <a:pt x="5193" y="186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90FCE965-58E9-4D4E-A2FC-EC251E902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687" y="3795884"/>
            <a:ext cx="34731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i="1" u="sng" dirty="0"/>
              <a:t>Vegetační výškové </a:t>
            </a:r>
          </a:p>
          <a:p>
            <a:r>
              <a:rPr lang="cs-CZ" altLang="cs-CZ" sz="2800" i="1" u="sng" dirty="0"/>
              <a:t>Stupně na Kilimandžáru</a:t>
            </a: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BDB54EAC-A95E-49E1-BAF4-EBC7BB44D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3434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24D59DD6-C662-4A18-956A-40F0F7255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3200400"/>
            <a:ext cx="889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5895 m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8A78A358-727A-472A-82E7-AAC55009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6" y="4003675"/>
            <a:ext cx="889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4400 m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5F313F04-42FE-41F9-8028-A0187B053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3886200"/>
            <a:ext cx="1572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Mrazová poušť</a:t>
            </a:r>
          </a:p>
        </p:txBody>
      </p:sp>
      <p:sp>
        <p:nvSpPr>
          <p:cNvPr id="6158" name="Line 14">
            <a:extLst>
              <a:ext uri="{FF2B5EF4-FFF2-40B4-BE49-F238E27FC236}">
                <a16:creationId xmlns:a16="http://schemas.microsoft.com/office/drawing/2014/main" id="{32AF664A-454D-4270-B651-F50AB963F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181600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B701A017-9DA9-450C-A974-92FDC4C11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572000"/>
            <a:ext cx="13867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CC9900"/>
                </a:solidFill>
              </a:rPr>
              <a:t>Horské louky</a:t>
            </a: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29EE4399-BDAC-4811-A260-AEC0B91D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6" y="4765675"/>
            <a:ext cx="889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3000 m</a:t>
            </a:r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id="{6682BD40-0711-48B9-9EDA-008122BC20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6019800"/>
            <a:ext cx="594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04720A1F-8E8F-4C2A-87A8-C3E5DDEEB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5410200"/>
            <a:ext cx="19436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003300"/>
                </a:solidFill>
              </a:rPr>
              <a:t>Tropický horský les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FCEC6DA1-0561-40A2-9C29-829966FE4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514" y="5562600"/>
            <a:ext cx="889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1900 m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6808913F-F71C-4058-85AC-C1185BE89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137275"/>
            <a:ext cx="841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6600"/>
                </a:solidFill>
              </a:rPr>
              <a:t>Savana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65053B-F15A-4367-BF35-49BE86485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1126" y="274320"/>
            <a:ext cx="7772400" cy="91440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Podnebí a vegetační pásy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2FFA436-90B5-437E-9B6C-A121AFB4F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9972" y="1411883"/>
            <a:ext cx="10488761" cy="517179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sz="3200" dirty="0"/>
              <a:t>         </a:t>
            </a:r>
            <a:r>
              <a:rPr lang="cs-CZ" altLang="cs-CZ" sz="3200" b="1" dirty="0"/>
              <a:t>PODNEBNÝ PÁS                                 VEGETACE </a:t>
            </a:r>
          </a:p>
          <a:p>
            <a:pPr>
              <a:buFontTx/>
              <a:buNone/>
            </a:pPr>
            <a:r>
              <a:rPr lang="cs-CZ" altLang="cs-CZ" dirty="0"/>
              <a:t>Vlhký tropický pás			tropické deštné lesy</a:t>
            </a:r>
          </a:p>
          <a:p>
            <a:pPr>
              <a:buFontTx/>
              <a:buNone/>
            </a:pPr>
            <a:r>
              <a:rPr lang="cs-CZ" altLang="cs-CZ" dirty="0"/>
              <a:t>Střídavě vlhký trop. pás		savany</a:t>
            </a:r>
          </a:p>
          <a:p>
            <a:pPr>
              <a:buFontTx/>
              <a:buNone/>
            </a:pPr>
            <a:r>
              <a:rPr lang="cs-CZ" altLang="cs-CZ" dirty="0"/>
              <a:t>Trop. a subtrop. suchý pás	pouště a stepi</a:t>
            </a:r>
          </a:p>
          <a:p>
            <a:pPr>
              <a:buFontTx/>
              <a:buNone/>
            </a:pPr>
            <a:r>
              <a:rPr lang="cs-CZ" altLang="cs-CZ" dirty="0"/>
              <a:t>Subtropický pás vlhký v zimě	středomořská vegetace</a:t>
            </a:r>
          </a:p>
          <a:p>
            <a:pPr>
              <a:buFontTx/>
              <a:buNone/>
            </a:pPr>
            <a:r>
              <a:rPr lang="cs-CZ" altLang="cs-CZ" dirty="0"/>
              <a:t>Subtropický pás vlhký v létě	monzunové lesy (Asie)</a:t>
            </a:r>
          </a:p>
          <a:p>
            <a:pPr>
              <a:buFontTx/>
              <a:buNone/>
            </a:pPr>
            <a:r>
              <a:rPr lang="cs-CZ" altLang="cs-CZ" dirty="0"/>
              <a:t>Mírný pás suchý			stepi a pouště</a:t>
            </a:r>
          </a:p>
          <a:p>
            <a:pPr>
              <a:buFontTx/>
              <a:buNone/>
            </a:pPr>
            <a:r>
              <a:rPr lang="cs-CZ" altLang="cs-CZ" b="1" dirty="0">
                <a:solidFill>
                  <a:schemeClr val="accent1"/>
                </a:solidFill>
              </a:rPr>
              <a:t>Mírný pás vlhký (ČR)</a:t>
            </a:r>
            <a:r>
              <a:rPr lang="cs-CZ" altLang="cs-CZ" dirty="0"/>
              <a:t>		</a:t>
            </a:r>
            <a:r>
              <a:rPr lang="cs-CZ" altLang="cs-CZ" b="1" dirty="0"/>
              <a:t>listnaté, smíšené a jehličnaté lesy</a:t>
            </a:r>
          </a:p>
          <a:p>
            <a:pPr>
              <a:buFontTx/>
              <a:buNone/>
            </a:pPr>
            <a:r>
              <a:rPr lang="cs-CZ" altLang="cs-CZ" dirty="0"/>
              <a:t>Polární pás				tundry a ledovce</a:t>
            </a:r>
          </a:p>
          <a:p>
            <a:pPr>
              <a:buFontTx/>
              <a:buNone/>
            </a:pPr>
            <a:r>
              <a:rPr lang="cs-CZ" altLang="cs-CZ" dirty="0"/>
              <a:t>Horské podnebí			výškové vegetační stupně</a:t>
            </a: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586EC88D-A205-427A-B2E5-1D418D451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2922" y="1397302"/>
            <a:ext cx="21672" cy="5032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7745B5D7-C1DF-41BF-9F5B-57AE5C6B2E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136" y="1920240"/>
            <a:ext cx="9452143" cy="2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054" name="Picture 6" descr="ABSOLVENTSKÁ PRÁCE">
            <a:extLst>
              <a:ext uri="{FF2B5EF4-FFF2-40B4-BE49-F238E27FC236}">
                <a16:creationId xmlns:a16="http://schemas.microsoft.com/office/drawing/2014/main" id="{DC40619D-89B3-481E-9C5C-213A3ED2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21" y="1496825"/>
            <a:ext cx="3120570" cy="339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</TotalTime>
  <Words>326</Words>
  <Application>Microsoft Office PowerPoint</Application>
  <PresentationFormat>Širokoúhlá obrazovka</PresentationFormat>
  <Paragraphs>71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Meiryo</vt:lpstr>
      <vt:lpstr>Arial</vt:lpstr>
      <vt:lpstr>Arial Black</vt:lpstr>
      <vt:lpstr>Calibri</vt:lpstr>
      <vt:lpstr>Calibri Light</vt:lpstr>
      <vt:lpstr>Motiv Office</vt:lpstr>
      <vt:lpstr>PŘÍRODNÍ  ZEMSKÉ PÁSY BIOSFÉRA</vt:lpstr>
      <vt:lpstr>10 typů BIOMŮ (přírodních krajin)</vt:lpstr>
      <vt:lpstr>10 typů BIOMŮ (přírodních krajin)</vt:lpstr>
      <vt:lpstr>10 typů BIOMŮ (přírodních krajin)</vt:lpstr>
      <vt:lpstr>Prezentace aplikace PowerPoint</vt:lpstr>
      <vt:lpstr>PODNEBNÍ ČINITELÉ</vt:lpstr>
      <vt:lpstr>Podnebné pásy světa</vt:lpstr>
      <vt:lpstr>Prezentace aplikace PowerPoint</vt:lpstr>
      <vt:lpstr>Podnebí a vegetační pásy</vt:lpstr>
      <vt:lpstr>Otázky k tématu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PŘÍRODNÍ ZEMSKÉ PÁSY BIOSFÉRA</dc:title>
  <dc:creator>petr coufal</dc:creator>
  <cp:lastModifiedBy>Coufal Petr</cp:lastModifiedBy>
  <cp:revision>4</cp:revision>
  <dcterms:created xsi:type="dcterms:W3CDTF">2020-04-26T22:19:15Z</dcterms:created>
  <dcterms:modified xsi:type="dcterms:W3CDTF">2023-04-02T11:38:59Z</dcterms:modified>
</cp:coreProperties>
</file>