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3" r:id="rId9"/>
    <p:sldId id="262" r:id="rId10"/>
    <p:sldId id="265" r:id="rId11"/>
    <p:sldId id="267" r:id="rId12"/>
    <p:sldId id="266" r:id="rId13"/>
    <p:sldId id="268" r:id="rId14"/>
    <p:sldId id="271" r:id="rId15"/>
    <p:sldId id="269" r:id="rId16"/>
    <p:sldId id="270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2BB2AD-1D43-446B-A02E-B8BC8A5F2E57}" v="121" dt="2023-04-26T20:13:18.013"/>
    <p1510:client id="{4316EB4A-03A0-46F3-9788-8FF190726B88}" v="312" dt="2023-04-26T11:43:14.3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38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ufal Petr" userId="76484aeb-9507-44c9-a583-612a370dac90" providerId="ADAL" clId="{4316EB4A-03A0-46F3-9788-8FF190726B88}"/>
    <pc:docChg chg="undo custSel addSld modSld">
      <pc:chgData name="Coufal Petr" userId="76484aeb-9507-44c9-a583-612a370dac90" providerId="ADAL" clId="{4316EB4A-03A0-46F3-9788-8FF190726B88}" dt="2023-04-26T11:44:12.215" v="451" actId="1076"/>
      <pc:docMkLst>
        <pc:docMk/>
      </pc:docMkLst>
      <pc:sldChg chg="addSp delSp modSp mod">
        <pc:chgData name="Coufal Petr" userId="76484aeb-9507-44c9-a583-612a370dac90" providerId="ADAL" clId="{4316EB4A-03A0-46F3-9788-8FF190726B88}" dt="2023-04-25T05:26:43.778" v="12" actId="403"/>
        <pc:sldMkLst>
          <pc:docMk/>
          <pc:sldMk cId="96553478" sldId="256"/>
        </pc:sldMkLst>
        <pc:spChg chg="mod">
          <ac:chgData name="Coufal Petr" userId="76484aeb-9507-44c9-a583-612a370dac90" providerId="ADAL" clId="{4316EB4A-03A0-46F3-9788-8FF190726B88}" dt="2023-04-25T05:26:39.416" v="10" actId="403"/>
          <ac:spMkLst>
            <pc:docMk/>
            <pc:sldMk cId="96553478" sldId="256"/>
            <ac:spMk id="2" creationId="{9205BB95-DF95-0BD0-EB04-A999C4D50AC1}"/>
          </ac:spMkLst>
        </pc:spChg>
        <pc:spChg chg="mod">
          <ac:chgData name="Coufal Petr" userId="76484aeb-9507-44c9-a583-612a370dac90" providerId="ADAL" clId="{4316EB4A-03A0-46F3-9788-8FF190726B88}" dt="2023-04-25T05:26:43.778" v="12" actId="403"/>
          <ac:spMkLst>
            <pc:docMk/>
            <pc:sldMk cId="96553478" sldId="256"/>
            <ac:spMk id="3" creationId="{865A8040-740C-F64C-7805-89B731C2929C}"/>
          </ac:spMkLst>
        </pc:spChg>
        <pc:spChg chg="del">
          <ac:chgData name="Coufal Petr" userId="76484aeb-9507-44c9-a583-612a370dac90" providerId="ADAL" clId="{4316EB4A-03A0-46F3-9788-8FF190726B88}" dt="2023-04-25T05:26:31.844" v="8" actId="26606"/>
          <ac:spMkLst>
            <pc:docMk/>
            <pc:sldMk cId="96553478" sldId="256"/>
            <ac:spMk id="2059" creationId="{7BBD5B30-C741-4E67-AFD8-17917090ABCC}"/>
          </ac:spMkLst>
        </pc:spChg>
        <pc:spChg chg="del">
          <ac:chgData name="Coufal Petr" userId="76484aeb-9507-44c9-a583-612a370dac90" providerId="ADAL" clId="{4316EB4A-03A0-46F3-9788-8FF190726B88}" dt="2023-04-25T05:26:31.844" v="8" actId="26606"/>
          <ac:spMkLst>
            <pc:docMk/>
            <pc:sldMk cId="96553478" sldId="256"/>
            <ac:spMk id="2061" creationId="{189BBEAA-BB93-4878-8C95-3C8AADE2E0C5}"/>
          </ac:spMkLst>
        </pc:spChg>
        <pc:spChg chg="del">
          <ac:chgData name="Coufal Petr" userId="76484aeb-9507-44c9-a583-612a370dac90" providerId="ADAL" clId="{4316EB4A-03A0-46F3-9788-8FF190726B88}" dt="2023-04-25T05:26:31.844" v="8" actId="26606"/>
          <ac:spMkLst>
            <pc:docMk/>
            <pc:sldMk cId="96553478" sldId="256"/>
            <ac:spMk id="2063" creationId="{D529C0C6-AAEB-4982-A9E6-BC6A8B2AEFB2}"/>
          </ac:spMkLst>
        </pc:spChg>
        <pc:spChg chg="del">
          <ac:chgData name="Coufal Petr" userId="76484aeb-9507-44c9-a583-612a370dac90" providerId="ADAL" clId="{4316EB4A-03A0-46F3-9788-8FF190726B88}" dt="2023-04-25T05:26:31.844" v="8" actId="26606"/>
          <ac:spMkLst>
            <pc:docMk/>
            <pc:sldMk cId="96553478" sldId="256"/>
            <ac:spMk id="2065" creationId="{80D36F24-5EC0-4A09-9836-6580E1D4B823}"/>
          </ac:spMkLst>
        </pc:spChg>
        <pc:spChg chg="del">
          <ac:chgData name="Coufal Petr" userId="76484aeb-9507-44c9-a583-612a370dac90" providerId="ADAL" clId="{4316EB4A-03A0-46F3-9788-8FF190726B88}" dt="2023-04-25T05:26:31.844" v="8" actId="26606"/>
          <ac:spMkLst>
            <pc:docMk/>
            <pc:sldMk cId="96553478" sldId="256"/>
            <ac:spMk id="2067" creationId="{7C0B334E-66E0-442A-8306-19629EC2DC59}"/>
          </ac:spMkLst>
        </pc:spChg>
        <pc:spChg chg="add">
          <ac:chgData name="Coufal Petr" userId="76484aeb-9507-44c9-a583-612a370dac90" providerId="ADAL" clId="{4316EB4A-03A0-46F3-9788-8FF190726B88}" dt="2023-04-25T05:26:31.844" v="8" actId="26606"/>
          <ac:spMkLst>
            <pc:docMk/>
            <pc:sldMk cId="96553478" sldId="256"/>
            <ac:spMk id="2072" creationId="{7BBD5B30-C741-4E67-AFD8-17917090ABCC}"/>
          </ac:spMkLst>
        </pc:spChg>
        <pc:spChg chg="add">
          <ac:chgData name="Coufal Petr" userId="76484aeb-9507-44c9-a583-612a370dac90" providerId="ADAL" clId="{4316EB4A-03A0-46F3-9788-8FF190726B88}" dt="2023-04-25T05:26:31.844" v="8" actId="26606"/>
          <ac:spMkLst>
            <pc:docMk/>
            <pc:sldMk cId="96553478" sldId="256"/>
            <ac:spMk id="2074" creationId="{189BBEAA-BB93-4878-8C95-3C8AADE2E0C5}"/>
          </ac:spMkLst>
        </pc:spChg>
        <pc:spChg chg="add">
          <ac:chgData name="Coufal Petr" userId="76484aeb-9507-44c9-a583-612a370dac90" providerId="ADAL" clId="{4316EB4A-03A0-46F3-9788-8FF190726B88}" dt="2023-04-25T05:26:31.844" v="8" actId="26606"/>
          <ac:spMkLst>
            <pc:docMk/>
            <pc:sldMk cId="96553478" sldId="256"/>
            <ac:spMk id="2076" creationId="{D529C0C6-AAEB-4982-A9E6-BC6A8B2AEFB2}"/>
          </ac:spMkLst>
        </pc:spChg>
        <pc:spChg chg="add">
          <ac:chgData name="Coufal Petr" userId="76484aeb-9507-44c9-a583-612a370dac90" providerId="ADAL" clId="{4316EB4A-03A0-46F3-9788-8FF190726B88}" dt="2023-04-25T05:26:31.844" v="8" actId="26606"/>
          <ac:spMkLst>
            <pc:docMk/>
            <pc:sldMk cId="96553478" sldId="256"/>
            <ac:spMk id="2078" creationId="{80D36F24-5EC0-4A09-9836-6580E1D4B823}"/>
          </ac:spMkLst>
        </pc:spChg>
        <pc:spChg chg="add">
          <ac:chgData name="Coufal Petr" userId="76484aeb-9507-44c9-a583-612a370dac90" providerId="ADAL" clId="{4316EB4A-03A0-46F3-9788-8FF190726B88}" dt="2023-04-25T05:26:31.844" v="8" actId="26606"/>
          <ac:spMkLst>
            <pc:docMk/>
            <pc:sldMk cId="96553478" sldId="256"/>
            <ac:spMk id="2080" creationId="{7C0B334E-66E0-442A-8306-19629EC2DC59}"/>
          </ac:spMkLst>
        </pc:spChg>
        <pc:picChg chg="add mod ord">
          <ac:chgData name="Coufal Petr" userId="76484aeb-9507-44c9-a583-612a370dac90" providerId="ADAL" clId="{4316EB4A-03A0-46F3-9788-8FF190726B88}" dt="2023-04-25T05:26:31.844" v="8" actId="26606"/>
          <ac:picMkLst>
            <pc:docMk/>
            <pc:sldMk cId="96553478" sldId="256"/>
            <ac:picMk id="1026" creationId="{BC4B9DB5-E22E-70F0-1320-022B34295B3A}"/>
          </ac:picMkLst>
        </pc:picChg>
        <pc:picChg chg="add del">
          <ac:chgData name="Coufal Petr" userId="76484aeb-9507-44c9-a583-612a370dac90" providerId="ADAL" clId="{4316EB4A-03A0-46F3-9788-8FF190726B88}" dt="2023-04-25T05:26:24.533" v="6" actId="478"/>
          <ac:picMkLst>
            <pc:docMk/>
            <pc:sldMk cId="96553478" sldId="256"/>
            <ac:picMk id="1028" creationId="{611DFC1B-DF0D-092C-AC8D-B2FA2B191F44}"/>
          </ac:picMkLst>
        </pc:picChg>
        <pc:picChg chg="add mod ord">
          <ac:chgData name="Coufal Petr" userId="76484aeb-9507-44c9-a583-612a370dac90" providerId="ADAL" clId="{4316EB4A-03A0-46F3-9788-8FF190726B88}" dt="2023-04-25T05:26:31.844" v="8" actId="26606"/>
          <ac:picMkLst>
            <pc:docMk/>
            <pc:sldMk cId="96553478" sldId="256"/>
            <ac:picMk id="1030" creationId="{F6A9773A-0EB1-9B63-623A-CFDDA875CEC7}"/>
          </ac:picMkLst>
        </pc:picChg>
        <pc:picChg chg="del">
          <ac:chgData name="Coufal Petr" userId="76484aeb-9507-44c9-a583-612a370dac90" providerId="ADAL" clId="{4316EB4A-03A0-46F3-9788-8FF190726B88}" dt="2023-04-25T05:24:50.258" v="2" actId="478"/>
          <ac:picMkLst>
            <pc:docMk/>
            <pc:sldMk cId="96553478" sldId="256"/>
            <ac:picMk id="2050" creationId="{6B51751A-F2D6-9A06-9874-2A83A94BE208}"/>
          </ac:picMkLst>
        </pc:picChg>
        <pc:picChg chg="del">
          <ac:chgData name="Coufal Petr" userId="76484aeb-9507-44c9-a583-612a370dac90" providerId="ADAL" clId="{4316EB4A-03A0-46F3-9788-8FF190726B88}" dt="2023-04-25T05:25:30.221" v="4" actId="478"/>
          <ac:picMkLst>
            <pc:docMk/>
            <pc:sldMk cId="96553478" sldId="256"/>
            <ac:picMk id="2054" creationId="{ECF5DCA2-D601-02F4-7A45-4782F7D0319D}"/>
          </ac:picMkLst>
        </pc:picChg>
      </pc:sldChg>
      <pc:sldChg chg="modSp mod">
        <pc:chgData name="Coufal Petr" userId="76484aeb-9507-44c9-a583-612a370dac90" providerId="ADAL" clId="{4316EB4A-03A0-46F3-9788-8FF190726B88}" dt="2023-04-26T08:17:47.989" v="58" actId="20577"/>
        <pc:sldMkLst>
          <pc:docMk/>
          <pc:sldMk cId="477472777" sldId="257"/>
        </pc:sldMkLst>
        <pc:spChg chg="mod">
          <ac:chgData name="Coufal Petr" userId="76484aeb-9507-44c9-a583-612a370dac90" providerId="ADAL" clId="{4316EB4A-03A0-46F3-9788-8FF190726B88}" dt="2023-04-26T08:17:47.989" v="58" actId="20577"/>
          <ac:spMkLst>
            <pc:docMk/>
            <pc:sldMk cId="477472777" sldId="257"/>
            <ac:spMk id="2" creationId="{E249CB65-1E8A-2399-EDE1-B41DCD910971}"/>
          </ac:spMkLst>
        </pc:spChg>
        <pc:spChg chg="mod">
          <ac:chgData name="Coufal Petr" userId="76484aeb-9507-44c9-a583-612a370dac90" providerId="ADAL" clId="{4316EB4A-03A0-46F3-9788-8FF190726B88}" dt="2023-04-26T08:17:40.877" v="55" actId="27636"/>
          <ac:spMkLst>
            <pc:docMk/>
            <pc:sldMk cId="477472777" sldId="257"/>
            <ac:spMk id="3" creationId="{64B621FA-9275-F2DE-85EA-FA9995ADE837}"/>
          </ac:spMkLst>
        </pc:spChg>
      </pc:sldChg>
      <pc:sldChg chg="modSp mod">
        <pc:chgData name="Coufal Petr" userId="76484aeb-9507-44c9-a583-612a370dac90" providerId="ADAL" clId="{4316EB4A-03A0-46F3-9788-8FF190726B88}" dt="2023-04-25T05:27:08.330" v="13" actId="20577"/>
        <pc:sldMkLst>
          <pc:docMk/>
          <pc:sldMk cId="1219638704" sldId="258"/>
        </pc:sldMkLst>
        <pc:spChg chg="mod">
          <ac:chgData name="Coufal Petr" userId="76484aeb-9507-44c9-a583-612a370dac90" providerId="ADAL" clId="{4316EB4A-03A0-46F3-9788-8FF190726B88}" dt="2023-04-25T05:27:08.330" v="13" actId="20577"/>
          <ac:spMkLst>
            <pc:docMk/>
            <pc:sldMk cId="1219638704" sldId="258"/>
            <ac:spMk id="3" creationId="{8075A8F0-34A2-DB1D-D9C6-85A5E3C998CF}"/>
          </ac:spMkLst>
        </pc:spChg>
      </pc:sldChg>
      <pc:sldChg chg="addSp delSp modSp mod setBg setClrOvrMap">
        <pc:chgData name="Coufal Petr" userId="76484aeb-9507-44c9-a583-612a370dac90" providerId="ADAL" clId="{4316EB4A-03A0-46F3-9788-8FF190726B88}" dt="2023-04-26T08:35:19.574" v="112" actId="20577"/>
        <pc:sldMkLst>
          <pc:docMk/>
          <pc:sldMk cId="3840162245" sldId="260"/>
        </pc:sldMkLst>
        <pc:spChg chg="mod ord">
          <ac:chgData name="Coufal Petr" userId="76484aeb-9507-44c9-a583-612a370dac90" providerId="ADAL" clId="{4316EB4A-03A0-46F3-9788-8FF190726B88}" dt="2023-04-26T08:34:26.530" v="94" actId="1076"/>
          <ac:spMkLst>
            <pc:docMk/>
            <pc:sldMk cId="3840162245" sldId="260"/>
            <ac:spMk id="2" creationId="{2AD4973A-4366-A98F-08D1-E1B8A87ED1CA}"/>
          </ac:spMkLst>
        </pc:spChg>
        <pc:spChg chg="mod ord">
          <ac:chgData name="Coufal Petr" userId="76484aeb-9507-44c9-a583-612a370dac90" providerId="ADAL" clId="{4316EB4A-03A0-46F3-9788-8FF190726B88}" dt="2023-04-26T08:35:19.574" v="112" actId="20577"/>
          <ac:spMkLst>
            <pc:docMk/>
            <pc:sldMk cId="3840162245" sldId="260"/>
            <ac:spMk id="3" creationId="{1B7B6927-68BB-8656-A450-2DB9C996335E}"/>
          </ac:spMkLst>
        </pc:spChg>
        <pc:spChg chg="del">
          <ac:chgData name="Coufal Petr" userId="76484aeb-9507-44c9-a583-612a370dac90" providerId="ADAL" clId="{4316EB4A-03A0-46F3-9788-8FF190726B88}" dt="2023-04-26T08:33:45.682" v="78" actId="26606"/>
          <ac:spMkLst>
            <pc:docMk/>
            <pc:sldMk cId="3840162245" sldId="260"/>
            <ac:spMk id="4109" creationId="{4E98B8B0-573C-43DD-85FE-31433D57070C}"/>
          </ac:spMkLst>
        </pc:spChg>
        <pc:spChg chg="del">
          <ac:chgData name="Coufal Petr" userId="76484aeb-9507-44c9-a583-612a370dac90" providerId="ADAL" clId="{4316EB4A-03A0-46F3-9788-8FF190726B88}" dt="2023-04-26T08:33:45.682" v="78" actId="26606"/>
          <ac:spMkLst>
            <pc:docMk/>
            <pc:sldMk cId="3840162245" sldId="260"/>
            <ac:spMk id="4111" creationId="{0ADDB668-2CA4-4D2B-9C34-3487CA330BA8}"/>
          </ac:spMkLst>
        </pc:spChg>
        <pc:spChg chg="del">
          <ac:chgData name="Coufal Petr" userId="76484aeb-9507-44c9-a583-612a370dac90" providerId="ADAL" clId="{4316EB4A-03A0-46F3-9788-8FF190726B88}" dt="2023-04-26T08:33:45.682" v="78" actId="26606"/>
          <ac:spMkLst>
            <pc:docMk/>
            <pc:sldMk cId="3840162245" sldId="260"/>
            <ac:spMk id="4113" creationId="{2568BC19-F052-4108-93E1-6A3D1DEC072F}"/>
          </ac:spMkLst>
        </pc:spChg>
        <pc:spChg chg="del">
          <ac:chgData name="Coufal Petr" userId="76484aeb-9507-44c9-a583-612a370dac90" providerId="ADAL" clId="{4316EB4A-03A0-46F3-9788-8FF190726B88}" dt="2023-04-26T08:33:45.682" v="78" actId="26606"/>
          <ac:spMkLst>
            <pc:docMk/>
            <pc:sldMk cId="3840162245" sldId="260"/>
            <ac:spMk id="4115" creationId="{D5FD337D-4D6B-4C8B-B6F5-121097E09881}"/>
          </ac:spMkLst>
        </pc:spChg>
        <pc:spChg chg="add">
          <ac:chgData name="Coufal Petr" userId="76484aeb-9507-44c9-a583-612a370dac90" providerId="ADAL" clId="{4316EB4A-03A0-46F3-9788-8FF190726B88}" dt="2023-04-26T08:33:45.682" v="78" actId="26606"/>
          <ac:spMkLst>
            <pc:docMk/>
            <pc:sldMk cId="3840162245" sldId="260"/>
            <ac:spMk id="4120" creationId="{5CB593EA-2F98-479F-B4C4-F366571FA64D}"/>
          </ac:spMkLst>
        </pc:spChg>
        <pc:spChg chg="add">
          <ac:chgData name="Coufal Petr" userId="76484aeb-9507-44c9-a583-612a370dac90" providerId="ADAL" clId="{4316EB4A-03A0-46F3-9788-8FF190726B88}" dt="2023-04-26T08:33:45.682" v="78" actId="26606"/>
          <ac:spMkLst>
            <pc:docMk/>
            <pc:sldMk cId="3840162245" sldId="260"/>
            <ac:spMk id="4122" creationId="{39BEB6D0-9E4E-4221-93D1-74ABECEE9EFC}"/>
          </ac:spMkLst>
        </pc:spChg>
        <pc:picChg chg="add mod ord">
          <ac:chgData name="Coufal Petr" userId="76484aeb-9507-44c9-a583-612a370dac90" providerId="ADAL" clId="{4316EB4A-03A0-46F3-9788-8FF190726B88}" dt="2023-04-26T08:33:45.682" v="78" actId="26606"/>
          <ac:picMkLst>
            <pc:docMk/>
            <pc:sldMk cId="3840162245" sldId="260"/>
            <ac:picMk id="2050" creationId="{48E547A2-7CD9-0C38-911A-D6BDC9E794DF}"/>
          </ac:picMkLst>
        </pc:picChg>
        <pc:picChg chg="mod">
          <ac:chgData name="Coufal Petr" userId="76484aeb-9507-44c9-a583-612a370dac90" providerId="ADAL" clId="{4316EB4A-03A0-46F3-9788-8FF190726B88}" dt="2023-04-26T08:33:45.682" v="78" actId="26606"/>
          <ac:picMkLst>
            <pc:docMk/>
            <pc:sldMk cId="3840162245" sldId="260"/>
            <ac:picMk id="4098" creationId="{1A731472-F615-3D57-82D3-BA84FB698F38}"/>
          </ac:picMkLst>
        </pc:picChg>
        <pc:picChg chg="mod">
          <ac:chgData name="Coufal Petr" userId="76484aeb-9507-44c9-a583-612a370dac90" providerId="ADAL" clId="{4316EB4A-03A0-46F3-9788-8FF190726B88}" dt="2023-04-26T08:33:45.682" v="78" actId="26606"/>
          <ac:picMkLst>
            <pc:docMk/>
            <pc:sldMk cId="3840162245" sldId="260"/>
            <ac:picMk id="4100" creationId="{E920B41F-20E0-8941-19BF-B6DDC9EA18FB}"/>
          </ac:picMkLst>
        </pc:picChg>
        <pc:picChg chg="mod">
          <ac:chgData name="Coufal Petr" userId="76484aeb-9507-44c9-a583-612a370dac90" providerId="ADAL" clId="{4316EB4A-03A0-46F3-9788-8FF190726B88}" dt="2023-04-26T08:33:45.682" v="78" actId="26606"/>
          <ac:picMkLst>
            <pc:docMk/>
            <pc:sldMk cId="3840162245" sldId="260"/>
            <ac:picMk id="4102" creationId="{A8280971-DA13-D81E-95B1-3DE61D9A6823}"/>
          </ac:picMkLst>
        </pc:picChg>
        <pc:picChg chg="mod ord">
          <ac:chgData name="Coufal Petr" userId="76484aeb-9507-44c9-a583-612a370dac90" providerId="ADAL" clId="{4316EB4A-03A0-46F3-9788-8FF190726B88}" dt="2023-04-26T08:33:45.682" v="78" actId="26606"/>
          <ac:picMkLst>
            <pc:docMk/>
            <pc:sldMk cId="3840162245" sldId="260"/>
            <ac:picMk id="4104" creationId="{CA3F0A08-6D82-8D4B-BB20-6380BA2D41B0}"/>
          </ac:picMkLst>
        </pc:picChg>
      </pc:sldChg>
      <pc:sldChg chg="addSp delSp modSp mod">
        <pc:chgData name="Coufal Petr" userId="76484aeb-9507-44c9-a583-612a370dac90" providerId="ADAL" clId="{4316EB4A-03A0-46F3-9788-8FF190726B88}" dt="2023-04-26T11:41:35.147" v="441" actId="14100"/>
        <pc:sldMkLst>
          <pc:docMk/>
          <pc:sldMk cId="1716800825" sldId="263"/>
        </pc:sldMkLst>
        <pc:spChg chg="del">
          <ac:chgData name="Coufal Petr" userId="76484aeb-9507-44c9-a583-612a370dac90" providerId="ADAL" clId="{4316EB4A-03A0-46F3-9788-8FF190726B88}" dt="2023-04-25T11:14:50.254" v="51" actId="26606"/>
          <ac:spMkLst>
            <pc:docMk/>
            <pc:sldMk cId="1716800825" sldId="263"/>
            <ac:spMk id="7175" creationId="{42A4FC2C-047E-45A5-965D-8E1E3BF09BC6}"/>
          </ac:spMkLst>
        </pc:spChg>
        <pc:spChg chg="add">
          <ac:chgData name="Coufal Petr" userId="76484aeb-9507-44c9-a583-612a370dac90" providerId="ADAL" clId="{4316EB4A-03A0-46F3-9788-8FF190726B88}" dt="2023-04-25T11:14:50.254" v="51" actId="26606"/>
          <ac:spMkLst>
            <pc:docMk/>
            <pc:sldMk cId="1716800825" sldId="263"/>
            <ac:spMk id="7180" creationId="{F3060C83-F051-4F0E-ABAD-AA0DFC48B218}"/>
          </ac:spMkLst>
        </pc:spChg>
        <pc:spChg chg="add">
          <ac:chgData name="Coufal Petr" userId="76484aeb-9507-44c9-a583-612a370dac90" providerId="ADAL" clId="{4316EB4A-03A0-46F3-9788-8FF190726B88}" dt="2023-04-25T11:14:50.254" v="51" actId="26606"/>
          <ac:spMkLst>
            <pc:docMk/>
            <pc:sldMk cId="1716800825" sldId="263"/>
            <ac:spMk id="7182" creationId="{83C98ABE-055B-441F-B07E-44F97F083C39}"/>
          </ac:spMkLst>
        </pc:spChg>
        <pc:spChg chg="add">
          <ac:chgData name="Coufal Petr" userId="76484aeb-9507-44c9-a583-612a370dac90" providerId="ADAL" clId="{4316EB4A-03A0-46F3-9788-8FF190726B88}" dt="2023-04-25T11:14:50.254" v="51" actId="26606"/>
          <ac:spMkLst>
            <pc:docMk/>
            <pc:sldMk cId="1716800825" sldId="263"/>
            <ac:spMk id="7184" creationId="{29FDB030-9B49-4CED-8CCD-4D99382388AC}"/>
          </ac:spMkLst>
        </pc:spChg>
        <pc:spChg chg="add">
          <ac:chgData name="Coufal Petr" userId="76484aeb-9507-44c9-a583-612a370dac90" providerId="ADAL" clId="{4316EB4A-03A0-46F3-9788-8FF190726B88}" dt="2023-04-25T11:14:50.254" v="51" actId="26606"/>
          <ac:spMkLst>
            <pc:docMk/>
            <pc:sldMk cId="1716800825" sldId="263"/>
            <ac:spMk id="7186" creationId="{3783CA14-24A1-485C-8B30-D6A5D87987AD}"/>
          </ac:spMkLst>
        </pc:spChg>
        <pc:spChg chg="add">
          <ac:chgData name="Coufal Petr" userId="76484aeb-9507-44c9-a583-612a370dac90" providerId="ADAL" clId="{4316EB4A-03A0-46F3-9788-8FF190726B88}" dt="2023-04-25T11:14:50.254" v="51" actId="26606"/>
          <ac:spMkLst>
            <pc:docMk/>
            <pc:sldMk cId="1716800825" sldId="263"/>
            <ac:spMk id="7188" creationId="{9A97C86A-04D6-40F7-AE84-31AB43E6A846}"/>
          </ac:spMkLst>
        </pc:spChg>
        <pc:spChg chg="add">
          <ac:chgData name="Coufal Petr" userId="76484aeb-9507-44c9-a583-612a370dac90" providerId="ADAL" clId="{4316EB4A-03A0-46F3-9788-8FF190726B88}" dt="2023-04-25T11:14:50.254" v="51" actId="26606"/>
          <ac:spMkLst>
            <pc:docMk/>
            <pc:sldMk cId="1716800825" sldId="263"/>
            <ac:spMk id="7190" creationId="{FF9F2414-84E8-453E-B1F3-389FDE8192D9}"/>
          </ac:spMkLst>
        </pc:spChg>
        <pc:spChg chg="add">
          <ac:chgData name="Coufal Petr" userId="76484aeb-9507-44c9-a583-612a370dac90" providerId="ADAL" clId="{4316EB4A-03A0-46F3-9788-8FF190726B88}" dt="2023-04-25T11:14:50.254" v="51" actId="26606"/>
          <ac:spMkLst>
            <pc:docMk/>
            <pc:sldMk cId="1716800825" sldId="263"/>
            <ac:spMk id="7192" creationId="{3ECA69A1-7536-43AC-85EF-C7106179F5ED}"/>
          </ac:spMkLst>
        </pc:spChg>
        <pc:graphicFrameChg chg="add mod modGraphic">
          <ac:chgData name="Coufal Petr" userId="76484aeb-9507-44c9-a583-612a370dac90" providerId="ADAL" clId="{4316EB4A-03A0-46F3-9788-8FF190726B88}" dt="2023-04-26T11:41:35.147" v="441" actId="14100"/>
          <ac:graphicFrameMkLst>
            <pc:docMk/>
            <pc:sldMk cId="1716800825" sldId="263"/>
            <ac:graphicFrameMk id="2" creationId="{7D3C2DCE-DDAB-18AF-FBB8-629D77BB684F}"/>
          </ac:graphicFrameMkLst>
        </pc:graphicFrameChg>
        <pc:picChg chg="mod">
          <ac:chgData name="Coufal Petr" userId="76484aeb-9507-44c9-a583-612a370dac90" providerId="ADAL" clId="{4316EB4A-03A0-46F3-9788-8FF190726B88}" dt="2023-04-25T11:14:50.254" v="51" actId="26606"/>
          <ac:picMkLst>
            <pc:docMk/>
            <pc:sldMk cId="1716800825" sldId="263"/>
            <ac:picMk id="7170" creationId="{611BE41E-FEB6-CEC2-336B-D06EBF5ABDD8}"/>
          </ac:picMkLst>
        </pc:picChg>
      </pc:sldChg>
      <pc:sldChg chg="addSp delSp modSp mod">
        <pc:chgData name="Coufal Petr" userId="76484aeb-9507-44c9-a583-612a370dac90" providerId="ADAL" clId="{4316EB4A-03A0-46F3-9788-8FF190726B88}" dt="2023-04-26T11:06:40.259" v="372" actId="403"/>
        <pc:sldMkLst>
          <pc:docMk/>
          <pc:sldMk cId="2458674998" sldId="264"/>
        </pc:sldMkLst>
        <pc:spChg chg="add del mod">
          <ac:chgData name="Coufal Petr" userId="76484aeb-9507-44c9-a583-612a370dac90" providerId="ADAL" clId="{4316EB4A-03A0-46F3-9788-8FF190726B88}" dt="2023-04-26T08:25:25.213" v="61" actId="26606"/>
          <ac:spMkLst>
            <pc:docMk/>
            <pc:sldMk cId="2458674998" sldId="264"/>
            <ac:spMk id="2" creationId="{3D13F3AD-1DC1-CD00-82DA-E532D0F9D592}"/>
          </ac:spMkLst>
        </pc:spChg>
        <pc:spChg chg="del">
          <ac:chgData name="Coufal Petr" userId="76484aeb-9507-44c9-a583-612a370dac90" providerId="ADAL" clId="{4316EB4A-03A0-46F3-9788-8FF190726B88}" dt="2023-04-25T11:14:38.254" v="50" actId="26606"/>
          <ac:spMkLst>
            <pc:docMk/>
            <pc:sldMk cId="2458674998" sldId="264"/>
            <ac:spMk id="8199" creationId="{42A4FC2C-047E-45A5-965D-8E1E3BF09BC6}"/>
          </ac:spMkLst>
        </pc:spChg>
        <pc:spChg chg="add del">
          <ac:chgData name="Coufal Petr" userId="76484aeb-9507-44c9-a583-612a370dac90" providerId="ADAL" clId="{4316EB4A-03A0-46F3-9788-8FF190726B88}" dt="2023-04-26T08:25:25.213" v="61" actId="26606"/>
          <ac:spMkLst>
            <pc:docMk/>
            <pc:sldMk cId="2458674998" sldId="264"/>
            <ac:spMk id="8204" creationId="{86FF76B9-219D-4469-AF87-0236D29032F1}"/>
          </ac:spMkLst>
        </pc:spChg>
        <pc:spChg chg="add del">
          <ac:chgData name="Coufal Petr" userId="76484aeb-9507-44c9-a583-612a370dac90" providerId="ADAL" clId="{4316EB4A-03A0-46F3-9788-8FF190726B88}" dt="2023-04-26T08:25:25.213" v="61" actId="26606"/>
          <ac:spMkLst>
            <pc:docMk/>
            <pc:sldMk cId="2458674998" sldId="264"/>
            <ac:spMk id="8210" creationId="{2E80C965-DB6D-4F81-9E9E-B027384D0BD6}"/>
          </ac:spMkLst>
        </pc:spChg>
        <pc:spChg chg="add del">
          <ac:chgData name="Coufal Petr" userId="76484aeb-9507-44c9-a583-612a370dac90" providerId="ADAL" clId="{4316EB4A-03A0-46F3-9788-8FF190726B88}" dt="2023-04-26T08:25:25.213" v="61" actId="26606"/>
          <ac:spMkLst>
            <pc:docMk/>
            <pc:sldMk cId="2458674998" sldId="264"/>
            <ac:spMk id="8212" creationId="{633C5E46-DAC5-4661-9C87-22B08E2A512F}"/>
          </ac:spMkLst>
        </pc:spChg>
        <pc:spChg chg="add">
          <ac:chgData name="Coufal Petr" userId="76484aeb-9507-44c9-a583-612a370dac90" providerId="ADAL" clId="{4316EB4A-03A0-46F3-9788-8FF190726B88}" dt="2023-04-26T08:25:25.213" v="61" actId="26606"/>
          <ac:spMkLst>
            <pc:docMk/>
            <pc:sldMk cId="2458674998" sldId="264"/>
            <ac:spMk id="8217" creationId="{F3060C83-F051-4F0E-ABAD-AA0DFC48B218}"/>
          </ac:spMkLst>
        </pc:spChg>
        <pc:spChg chg="add">
          <ac:chgData name="Coufal Petr" userId="76484aeb-9507-44c9-a583-612a370dac90" providerId="ADAL" clId="{4316EB4A-03A0-46F3-9788-8FF190726B88}" dt="2023-04-26T08:25:25.213" v="61" actId="26606"/>
          <ac:spMkLst>
            <pc:docMk/>
            <pc:sldMk cId="2458674998" sldId="264"/>
            <ac:spMk id="8219" creationId="{83C98ABE-055B-441F-B07E-44F97F083C39}"/>
          </ac:spMkLst>
        </pc:spChg>
        <pc:spChg chg="add">
          <ac:chgData name="Coufal Petr" userId="76484aeb-9507-44c9-a583-612a370dac90" providerId="ADAL" clId="{4316EB4A-03A0-46F3-9788-8FF190726B88}" dt="2023-04-26T08:25:25.213" v="61" actId="26606"/>
          <ac:spMkLst>
            <pc:docMk/>
            <pc:sldMk cId="2458674998" sldId="264"/>
            <ac:spMk id="8221" creationId="{29FDB030-9B49-4CED-8CCD-4D99382388AC}"/>
          </ac:spMkLst>
        </pc:spChg>
        <pc:spChg chg="add">
          <ac:chgData name="Coufal Petr" userId="76484aeb-9507-44c9-a583-612a370dac90" providerId="ADAL" clId="{4316EB4A-03A0-46F3-9788-8FF190726B88}" dt="2023-04-26T08:25:25.213" v="61" actId="26606"/>
          <ac:spMkLst>
            <pc:docMk/>
            <pc:sldMk cId="2458674998" sldId="264"/>
            <ac:spMk id="8223" creationId="{3783CA14-24A1-485C-8B30-D6A5D87987AD}"/>
          </ac:spMkLst>
        </pc:spChg>
        <pc:spChg chg="add">
          <ac:chgData name="Coufal Petr" userId="76484aeb-9507-44c9-a583-612a370dac90" providerId="ADAL" clId="{4316EB4A-03A0-46F3-9788-8FF190726B88}" dt="2023-04-26T08:25:25.213" v="61" actId="26606"/>
          <ac:spMkLst>
            <pc:docMk/>
            <pc:sldMk cId="2458674998" sldId="264"/>
            <ac:spMk id="8225" creationId="{9A97C86A-04D6-40F7-AE84-31AB43E6A846}"/>
          </ac:spMkLst>
        </pc:spChg>
        <pc:spChg chg="add">
          <ac:chgData name="Coufal Petr" userId="76484aeb-9507-44c9-a583-612a370dac90" providerId="ADAL" clId="{4316EB4A-03A0-46F3-9788-8FF190726B88}" dt="2023-04-26T08:25:25.213" v="61" actId="26606"/>
          <ac:spMkLst>
            <pc:docMk/>
            <pc:sldMk cId="2458674998" sldId="264"/>
            <ac:spMk id="8227" creationId="{FF9F2414-84E8-453E-B1F3-389FDE8192D9}"/>
          </ac:spMkLst>
        </pc:spChg>
        <pc:spChg chg="add">
          <ac:chgData name="Coufal Petr" userId="76484aeb-9507-44c9-a583-612a370dac90" providerId="ADAL" clId="{4316EB4A-03A0-46F3-9788-8FF190726B88}" dt="2023-04-26T08:25:25.213" v="61" actId="26606"/>
          <ac:spMkLst>
            <pc:docMk/>
            <pc:sldMk cId="2458674998" sldId="264"/>
            <ac:spMk id="8229" creationId="{3ECA69A1-7536-43AC-85EF-C7106179F5ED}"/>
          </ac:spMkLst>
        </pc:spChg>
        <pc:grpChg chg="add del">
          <ac:chgData name="Coufal Petr" userId="76484aeb-9507-44c9-a583-612a370dac90" providerId="ADAL" clId="{4316EB4A-03A0-46F3-9788-8FF190726B88}" dt="2023-04-26T08:25:25.213" v="61" actId="26606"/>
          <ac:grpSpMkLst>
            <pc:docMk/>
            <pc:sldMk cId="2458674998" sldId="264"/>
            <ac:grpSpMk id="8206" creationId="{DB88BD78-87E1-424D-B479-C37D8E41B12E}"/>
          </ac:grpSpMkLst>
        </pc:grpChg>
        <pc:graphicFrameChg chg="add mod modGraphic">
          <ac:chgData name="Coufal Petr" userId="76484aeb-9507-44c9-a583-612a370dac90" providerId="ADAL" clId="{4316EB4A-03A0-46F3-9788-8FF190726B88}" dt="2023-04-26T11:06:40.259" v="372" actId="403"/>
          <ac:graphicFrameMkLst>
            <pc:docMk/>
            <pc:sldMk cId="2458674998" sldId="264"/>
            <ac:graphicFrameMk id="3" creationId="{8FE51E8B-B1A5-7213-002B-DC1459530046}"/>
          </ac:graphicFrameMkLst>
        </pc:graphicFrameChg>
        <pc:picChg chg="add mod">
          <ac:chgData name="Coufal Petr" userId="76484aeb-9507-44c9-a583-612a370dac90" providerId="ADAL" clId="{4316EB4A-03A0-46F3-9788-8FF190726B88}" dt="2023-04-26T11:04:40.218" v="352" actId="14100"/>
          <ac:picMkLst>
            <pc:docMk/>
            <pc:sldMk cId="2458674998" sldId="264"/>
            <ac:picMk id="1026" creationId="{16B7C15B-B20E-42E9-3684-D5CD5CBACF05}"/>
          </ac:picMkLst>
        </pc:picChg>
        <pc:picChg chg="del mod">
          <ac:chgData name="Coufal Petr" userId="76484aeb-9507-44c9-a583-612a370dac90" providerId="ADAL" clId="{4316EB4A-03A0-46F3-9788-8FF190726B88}" dt="2023-04-26T08:25:18.415" v="59" actId="478"/>
          <ac:picMkLst>
            <pc:docMk/>
            <pc:sldMk cId="2458674998" sldId="264"/>
            <ac:picMk id="8194" creationId="{3F078381-A411-9CDF-24BD-DA1D57731C53}"/>
          </ac:picMkLst>
        </pc:picChg>
      </pc:sldChg>
      <pc:sldChg chg="modSp mod">
        <pc:chgData name="Coufal Petr" userId="76484aeb-9507-44c9-a583-612a370dac90" providerId="ADAL" clId="{4316EB4A-03A0-46F3-9788-8FF190726B88}" dt="2023-04-25T05:33:01.243" v="49" actId="1076"/>
        <pc:sldMkLst>
          <pc:docMk/>
          <pc:sldMk cId="4287617538" sldId="265"/>
        </pc:sldMkLst>
        <pc:spChg chg="mod">
          <ac:chgData name="Coufal Petr" userId="76484aeb-9507-44c9-a583-612a370dac90" providerId="ADAL" clId="{4316EB4A-03A0-46F3-9788-8FF190726B88}" dt="2023-04-25T05:33:01.243" v="49" actId="1076"/>
          <ac:spMkLst>
            <pc:docMk/>
            <pc:sldMk cId="4287617538" sldId="265"/>
            <ac:spMk id="2" creationId="{2AD4973A-4366-A98F-08D1-E1B8A87ED1CA}"/>
          </ac:spMkLst>
        </pc:spChg>
        <pc:spChg chg="mod">
          <ac:chgData name="Coufal Petr" userId="76484aeb-9507-44c9-a583-612a370dac90" providerId="ADAL" clId="{4316EB4A-03A0-46F3-9788-8FF190726B88}" dt="2023-04-25T05:32:33.404" v="37" actId="1076"/>
          <ac:spMkLst>
            <pc:docMk/>
            <pc:sldMk cId="4287617538" sldId="265"/>
            <ac:spMk id="3" creationId="{1B7B6927-68BB-8656-A450-2DB9C996335E}"/>
          </ac:spMkLst>
        </pc:spChg>
        <pc:picChg chg="mod">
          <ac:chgData name="Coufal Petr" userId="76484aeb-9507-44c9-a583-612a370dac90" providerId="ADAL" clId="{4316EB4A-03A0-46F3-9788-8FF190726B88}" dt="2023-04-25T05:32:26.808" v="36" actId="1076"/>
          <ac:picMkLst>
            <pc:docMk/>
            <pc:sldMk cId="4287617538" sldId="265"/>
            <ac:picMk id="9228" creationId="{E40ABA40-51C1-703A-C9EA-F0461A3E7D2F}"/>
          </ac:picMkLst>
        </pc:picChg>
      </pc:sldChg>
      <pc:sldChg chg="addSp delSp modSp mod setBg">
        <pc:chgData name="Coufal Petr" userId="76484aeb-9507-44c9-a583-612a370dac90" providerId="ADAL" clId="{4316EB4A-03A0-46F3-9788-8FF190726B88}" dt="2023-04-26T11:43:14.305" v="446" actId="14100"/>
        <pc:sldMkLst>
          <pc:docMk/>
          <pc:sldMk cId="3029930805" sldId="266"/>
        </pc:sldMkLst>
        <pc:spChg chg="del mod">
          <ac:chgData name="Coufal Petr" userId="76484aeb-9507-44c9-a583-612a370dac90" providerId="ADAL" clId="{4316EB4A-03A0-46F3-9788-8FF190726B88}" dt="2023-04-25T05:30:57.251" v="21" actId="26606"/>
          <ac:spMkLst>
            <pc:docMk/>
            <pc:sldMk cId="3029930805" sldId="266"/>
            <ac:spMk id="2" creationId="{F32EE08A-2A21-CAB6-15FF-FB4FE329AD8D}"/>
          </ac:spMkLst>
        </pc:spChg>
        <pc:spChg chg="del">
          <ac:chgData name="Coufal Petr" userId="76484aeb-9507-44c9-a583-612a370dac90" providerId="ADAL" clId="{4316EB4A-03A0-46F3-9788-8FF190726B88}" dt="2023-04-25T05:29:41.199" v="14"/>
          <ac:spMkLst>
            <pc:docMk/>
            <pc:sldMk cId="3029930805" sldId="266"/>
            <ac:spMk id="3" creationId="{68F11C87-1C60-16F8-9B2C-EFCFFA394BFE}"/>
          </ac:spMkLst>
        </pc:spChg>
        <pc:spChg chg="add del">
          <ac:chgData name="Coufal Petr" userId="76484aeb-9507-44c9-a583-612a370dac90" providerId="ADAL" clId="{4316EB4A-03A0-46F3-9788-8FF190726B88}" dt="2023-04-25T05:30:57.251" v="21" actId="26606"/>
          <ac:spMkLst>
            <pc:docMk/>
            <pc:sldMk cId="3029930805" sldId="266"/>
            <ac:spMk id="2055" creationId="{99ED5833-B85B-4103-8A3B-CAB0308E6C15}"/>
          </ac:spMkLst>
        </pc:spChg>
        <pc:spChg chg="add">
          <ac:chgData name="Coufal Petr" userId="76484aeb-9507-44c9-a583-612a370dac90" providerId="ADAL" clId="{4316EB4A-03A0-46F3-9788-8FF190726B88}" dt="2023-04-25T05:30:57.251" v="21" actId="26606"/>
          <ac:spMkLst>
            <pc:docMk/>
            <pc:sldMk cId="3029930805" sldId="266"/>
            <ac:spMk id="2060" creationId="{22F15A2D-2324-487D-A02A-BF46C5C580EB}"/>
          </ac:spMkLst>
        </pc:spChg>
        <pc:spChg chg="add">
          <ac:chgData name="Coufal Petr" userId="76484aeb-9507-44c9-a583-612a370dac90" providerId="ADAL" clId="{4316EB4A-03A0-46F3-9788-8FF190726B88}" dt="2023-04-25T05:30:57.251" v="21" actId="26606"/>
          <ac:spMkLst>
            <pc:docMk/>
            <pc:sldMk cId="3029930805" sldId="266"/>
            <ac:spMk id="2062" creationId="{17A7F34E-D418-47E2-9F86-2C45BBC31210}"/>
          </ac:spMkLst>
        </pc:spChg>
        <pc:spChg chg="add">
          <ac:chgData name="Coufal Petr" userId="76484aeb-9507-44c9-a583-612a370dac90" providerId="ADAL" clId="{4316EB4A-03A0-46F3-9788-8FF190726B88}" dt="2023-04-25T05:30:57.251" v="21" actId="26606"/>
          <ac:spMkLst>
            <pc:docMk/>
            <pc:sldMk cId="3029930805" sldId="266"/>
            <ac:spMk id="2064" creationId="{2AEAFA59-923A-4F54-8B49-44C970BCC323}"/>
          </ac:spMkLst>
        </pc:spChg>
        <pc:picChg chg="add del mod">
          <ac:chgData name="Coufal Petr" userId="76484aeb-9507-44c9-a583-612a370dac90" providerId="ADAL" clId="{4316EB4A-03A0-46F3-9788-8FF190726B88}" dt="2023-04-25T05:30:51.030" v="19" actId="21"/>
          <ac:picMkLst>
            <pc:docMk/>
            <pc:sldMk cId="3029930805" sldId="266"/>
            <ac:picMk id="5" creationId="{78AF1D6B-C361-F3EC-5D5A-1F771733DBCA}"/>
          </ac:picMkLst>
        </pc:picChg>
        <pc:picChg chg="add mod">
          <ac:chgData name="Coufal Petr" userId="76484aeb-9507-44c9-a583-612a370dac90" providerId="ADAL" clId="{4316EB4A-03A0-46F3-9788-8FF190726B88}" dt="2023-04-26T11:43:14.305" v="446" actId="14100"/>
          <ac:picMkLst>
            <pc:docMk/>
            <pc:sldMk cId="3029930805" sldId="266"/>
            <ac:picMk id="2050" creationId="{99CD191B-08CD-B2E5-D06F-779ADCE9430C}"/>
          </ac:picMkLst>
        </pc:picChg>
      </pc:sldChg>
      <pc:sldChg chg="addSp delSp modSp new mod setBg">
        <pc:chgData name="Coufal Petr" userId="76484aeb-9507-44c9-a583-612a370dac90" providerId="ADAL" clId="{4316EB4A-03A0-46F3-9788-8FF190726B88}" dt="2023-04-25T05:31:18.420" v="28" actId="26606"/>
        <pc:sldMkLst>
          <pc:docMk/>
          <pc:sldMk cId="2812802971" sldId="268"/>
        </pc:sldMkLst>
        <pc:spChg chg="add del">
          <ac:chgData name="Coufal Petr" userId="76484aeb-9507-44c9-a583-612a370dac90" providerId="ADAL" clId="{4316EB4A-03A0-46F3-9788-8FF190726B88}" dt="2023-04-25T05:31:18.420" v="28" actId="26606"/>
          <ac:spMkLst>
            <pc:docMk/>
            <pc:sldMk cId="2812802971" sldId="268"/>
            <ac:spMk id="2" creationId="{996B3510-5641-D20A-090C-9EB9B1E4623E}"/>
          </ac:spMkLst>
        </pc:spChg>
        <pc:spChg chg="add del">
          <ac:chgData name="Coufal Petr" userId="76484aeb-9507-44c9-a583-612a370dac90" providerId="ADAL" clId="{4316EB4A-03A0-46F3-9788-8FF190726B88}" dt="2023-04-25T05:31:18.420" v="28" actId="26606"/>
          <ac:spMkLst>
            <pc:docMk/>
            <pc:sldMk cId="2812802971" sldId="268"/>
            <ac:spMk id="3" creationId="{11F03C88-5DBE-FA0D-A62F-30FDF649D25F}"/>
          </ac:spMkLst>
        </pc:spChg>
        <pc:spChg chg="add del">
          <ac:chgData name="Coufal Petr" userId="76484aeb-9507-44c9-a583-612a370dac90" providerId="ADAL" clId="{4316EB4A-03A0-46F3-9788-8FF190726B88}" dt="2023-04-25T05:31:18.405" v="27" actId="26606"/>
          <ac:spMkLst>
            <pc:docMk/>
            <pc:sldMk cId="2812802971" sldId="268"/>
            <ac:spMk id="9" creationId="{22F15A2D-2324-487D-A02A-BF46C5C580EB}"/>
          </ac:spMkLst>
        </pc:spChg>
        <pc:spChg chg="add del">
          <ac:chgData name="Coufal Petr" userId="76484aeb-9507-44c9-a583-612a370dac90" providerId="ADAL" clId="{4316EB4A-03A0-46F3-9788-8FF190726B88}" dt="2023-04-25T05:31:18.405" v="27" actId="26606"/>
          <ac:spMkLst>
            <pc:docMk/>
            <pc:sldMk cId="2812802971" sldId="268"/>
            <ac:spMk id="11" creationId="{17A7F34E-D418-47E2-9F86-2C45BBC31210}"/>
          </ac:spMkLst>
        </pc:spChg>
        <pc:spChg chg="add del">
          <ac:chgData name="Coufal Petr" userId="76484aeb-9507-44c9-a583-612a370dac90" providerId="ADAL" clId="{4316EB4A-03A0-46F3-9788-8FF190726B88}" dt="2023-04-25T05:31:18.405" v="27" actId="26606"/>
          <ac:spMkLst>
            <pc:docMk/>
            <pc:sldMk cId="2812802971" sldId="268"/>
            <ac:spMk id="13" creationId="{2AEAFA59-923A-4F54-8B49-44C970BCC323}"/>
          </ac:spMkLst>
        </pc:spChg>
        <pc:picChg chg="add mod">
          <ac:chgData name="Coufal Petr" userId="76484aeb-9507-44c9-a583-612a370dac90" providerId="ADAL" clId="{4316EB4A-03A0-46F3-9788-8FF190726B88}" dt="2023-04-25T05:31:18.420" v="28" actId="26606"/>
          <ac:picMkLst>
            <pc:docMk/>
            <pc:sldMk cId="2812802971" sldId="268"/>
            <ac:picMk id="4" creationId="{006EF856-DE66-4BCC-D555-D48813E26B6D}"/>
          </ac:picMkLst>
        </pc:picChg>
      </pc:sldChg>
      <pc:sldChg chg="modSp mod">
        <pc:chgData name="Coufal Petr" userId="76484aeb-9507-44c9-a583-612a370dac90" providerId="ADAL" clId="{4316EB4A-03A0-46F3-9788-8FF190726B88}" dt="2023-04-26T11:44:12.215" v="451" actId="1076"/>
        <pc:sldMkLst>
          <pc:docMk/>
          <pc:sldMk cId="1837022038" sldId="270"/>
        </pc:sldMkLst>
        <pc:spChg chg="mod">
          <ac:chgData name="Coufal Petr" userId="76484aeb-9507-44c9-a583-612a370dac90" providerId="ADAL" clId="{4316EB4A-03A0-46F3-9788-8FF190726B88}" dt="2023-04-26T11:44:12.215" v="451" actId="1076"/>
          <ac:spMkLst>
            <pc:docMk/>
            <pc:sldMk cId="1837022038" sldId="270"/>
            <ac:spMk id="3" creationId="{5374FA45-7B53-0970-22E1-A320B329EC79}"/>
          </ac:spMkLst>
        </pc:spChg>
      </pc:sldChg>
    </pc:docChg>
  </pc:docChgLst>
  <pc:docChgLst>
    <pc:chgData name="Coufal Petr" userId="76484aeb-9507-44c9-a583-612a370dac90" providerId="ADAL" clId="{2E2BB2AD-1D43-446B-A02E-B8BC8A5F2E57}"/>
    <pc:docChg chg="undo custSel addSld modSld">
      <pc:chgData name="Coufal Petr" userId="76484aeb-9507-44c9-a583-612a370dac90" providerId="ADAL" clId="{2E2BB2AD-1D43-446B-A02E-B8BC8A5F2E57}" dt="2023-04-26T20:13:28.970" v="728" actId="20577"/>
      <pc:docMkLst>
        <pc:docMk/>
      </pc:docMkLst>
      <pc:sldChg chg="modSp mod">
        <pc:chgData name="Coufal Petr" userId="76484aeb-9507-44c9-a583-612a370dac90" providerId="ADAL" clId="{2E2BB2AD-1D43-446B-A02E-B8BC8A5F2E57}" dt="2023-04-25T19:46:53.921" v="388" actId="20577"/>
        <pc:sldMkLst>
          <pc:docMk/>
          <pc:sldMk cId="96553478" sldId="256"/>
        </pc:sldMkLst>
        <pc:spChg chg="mod">
          <ac:chgData name="Coufal Petr" userId="76484aeb-9507-44c9-a583-612a370dac90" providerId="ADAL" clId="{2E2BB2AD-1D43-446B-A02E-B8BC8A5F2E57}" dt="2023-04-25T19:46:53.921" v="388" actId="20577"/>
          <ac:spMkLst>
            <pc:docMk/>
            <pc:sldMk cId="96553478" sldId="256"/>
            <ac:spMk id="3" creationId="{865A8040-740C-F64C-7805-89B731C2929C}"/>
          </ac:spMkLst>
        </pc:spChg>
      </pc:sldChg>
      <pc:sldChg chg="modSp mod">
        <pc:chgData name="Coufal Petr" userId="76484aeb-9507-44c9-a583-612a370dac90" providerId="ADAL" clId="{2E2BB2AD-1D43-446B-A02E-B8BC8A5F2E57}" dt="2023-04-26T19:11:22.133" v="403" actId="20578"/>
        <pc:sldMkLst>
          <pc:docMk/>
          <pc:sldMk cId="4287617538" sldId="265"/>
        </pc:sldMkLst>
        <pc:spChg chg="mod">
          <ac:chgData name="Coufal Petr" userId="76484aeb-9507-44c9-a583-612a370dac90" providerId="ADAL" clId="{2E2BB2AD-1D43-446B-A02E-B8BC8A5F2E57}" dt="2023-04-26T19:10:53.930" v="401" actId="14100"/>
          <ac:spMkLst>
            <pc:docMk/>
            <pc:sldMk cId="4287617538" sldId="265"/>
            <ac:spMk id="2" creationId="{2AD4973A-4366-A98F-08D1-E1B8A87ED1CA}"/>
          </ac:spMkLst>
        </pc:spChg>
        <pc:spChg chg="mod ord">
          <ac:chgData name="Coufal Petr" userId="76484aeb-9507-44c9-a583-612a370dac90" providerId="ADAL" clId="{2E2BB2AD-1D43-446B-A02E-B8BC8A5F2E57}" dt="2023-04-26T19:11:22.133" v="403" actId="20578"/>
          <ac:spMkLst>
            <pc:docMk/>
            <pc:sldMk cId="4287617538" sldId="265"/>
            <ac:spMk id="3" creationId="{1B7B6927-68BB-8656-A450-2DB9C996335E}"/>
          </ac:spMkLst>
        </pc:spChg>
      </pc:sldChg>
      <pc:sldChg chg="addSp modSp mod">
        <pc:chgData name="Coufal Petr" userId="76484aeb-9507-44c9-a583-612a370dac90" providerId="ADAL" clId="{2E2BB2AD-1D43-446B-A02E-B8BC8A5F2E57}" dt="2023-04-26T19:13:16.457" v="427" actId="113"/>
        <pc:sldMkLst>
          <pc:docMk/>
          <pc:sldMk cId="2719072302" sldId="267"/>
        </pc:sldMkLst>
        <pc:spChg chg="mod">
          <ac:chgData name="Coufal Petr" userId="76484aeb-9507-44c9-a583-612a370dac90" providerId="ADAL" clId="{2E2BB2AD-1D43-446B-A02E-B8BC8A5F2E57}" dt="2023-04-26T19:13:16.457" v="427" actId="113"/>
          <ac:spMkLst>
            <pc:docMk/>
            <pc:sldMk cId="2719072302" sldId="267"/>
            <ac:spMk id="3" creationId="{81AF0B40-2041-3D9D-3102-A17355599172}"/>
          </ac:spMkLst>
        </pc:spChg>
        <pc:graphicFrameChg chg="add mod modGraphic">
          <ac:chgData name="Coufal Petr" userId="76484aeb-9507-44c9-a583-612a370dac90" providerId="ADAL" clId="{2E2BB2AD-1D43-446B-A02E-B8BC8A5F2E57}" dt="2023-04-26T19:10:03.332" v="394" actId="113"/>
          <ac:graphicFrameMkLst>
            <pc:docMk/>
            <pc:sldMk cId="2719072302" sldId="267"/>
            <ac:graphicFrameMk id="4" creationId="{09BA15AB-7C51-3B26-1AAF-AEFDB272DDD0}"/>
          </ac:graphicFrameMkLst>
        </pc:graphicFrameChg>
      </pc:sldChg>
      <pc:sldChg chg="addSp modSp new mod setBg">
        <pc:chgData name="Coufal Petr" userId="76484aeb-9507-44c9-a583-612a370dac90" providerId="ADAL" clId="{2E2BB2AD-1D43-446B-A02E-B8BC8A5F2E57}" dt="2023-04-25T19:31:41.519" v="192" actId="1076"/>
        <pc:sldMkLst>
          <pc:docMk/>
          <pc:sldMk cId="3257975938" sldId="269"/>
        </pc:sldMkLst>
        <pc:spChg chg="mod">
          <ac:chgData name="Coufal Petr" userId="76484aeb-9507-44c9-a583-612a370dac90" providerId="ADAL" clId="{2E2BB2AD-1D43-446B-A02E-B8BC8A5F2E57}" dt="2023-04-25T19:31:34.290" v="191" actId="403"/>
          <ac:spMkLst>
            <pc:docMk/>
            <pc:sldMk cId="3257975938" sldId="269"/>
            <ac:spMk id="2" creationId="{CBD2D12C-F4F9-6090-E41D-C3BB1837DDA8}"/>
          </ac:spMkLst>
        </pc:spChg>
        <pc:spChg chg="mod ord">
          <ac:chgData name="Coufal Petr" userId="76484aeb-9507-44c9-a583-612a370dac90" providerId="ADAL" clId="{2E2BB2AD-1D43-446B-A02E-B8BC8A5F2E57}" dt="2023-04-25T19:31:41.519" v="192" actId="1076"/>
          <ac:spMkLst>
            <pc:docMk/>
            <pc:sldMk cId="3257975938" sldId="269"/>
            <ac:spMk id="3" creationId="{3183321C-32FC-2397-39C8-FB7F9EA6092D}"/>
          </ac:spMkLst>
        </pc:spChg>
        <pc:spChg chg="add">
          <ac:chgData name="Coufal Petr" userId="76484aeb-9507-44c9-a583-612a370dac90" providerId="ADAL" clId="{2E2BB2AD-1D43-446B-A02E-B8BC8A5F2E57}" dt="2023-04-25T19:31:06.600" v="174" actId="26606"/>
          <ac:spMkLst>
            <pc:docMk/>
            <pc:sldMk cId="3257975938" sldId="269"/>
            <ac:spMk id="1035" creationId="{114C78B5-EC6B-4A39-8860-705100867457}"/>
          </ac:spMkLst>
        </pc:spChg>
        <pc:grpChg chg="add">
          <ac:chgData name="Coufal Petr" userId="76484aeb-9507-44c9-a583-612a370dac90" providerId="ADAL" clId="{2E2BB2AD-1D43-446B-A02E-B8BC8A5F2E57}" dt="2023-04-25T19:31:06.600" v="174" actId="26606"/>
          <ac:grpSpMkLst>
            <pc:docMk/>
            <pc:sldMk cId="3257975938" sldId="269"/>
            <ac:grpSpMk id="1037" creationId="{A50943B0-FDF7-4C2C-B784-9208C945A8C3}"/>
          </ac:grpSpMkLst>
        </pc:grpChg>
        <pc:picChg chg="add mod ord">
          <ac:chgData name="Coufal Petr" userId="76484aeb-9507-44c9-a583-612a370dac90" providerId="ADAL" clId="{2E2BB2AD-1D43-446B-A02E-B8BC8A5F2E57}" dt="2023-04-25T19:31:06.600" v="174" actId="26606"/>
          <ac:picMkLst>
            <pc:docMk/>
            <pc:sldMk cId="3257975938" sldId="269"/>
            <ac:picMk id="1026" creationId="{3C41D027-EBDF-FA3A-699F-8A1BC690A549}"/>
          </ac:picMkLst>
        </pc:picChg>
        <pc:picChg chg="add mod">
          <ac:chgData name="Coufal Petr" userId="76484aeb-9507-44c9-a583-612a370dac90" providerId="ADAL" clId="{2E2BB2AD-1D43-446B-A02E-B8BC8A5F2E57}" dt="2023-04-25T19:31:06.600" v="174" actId="26606"/>
          <ac:picMkLst>
            <pc:docMk/>
            <pc:sldMk cId="3257975938" sldId="269"/>
            <ac:picMk id="1028" creationId="{91809D83-B83E-C1FE-EB01-DAB0FB76C648}"/>
          </ac:picMkLst>
        </pc:picChg>
        <pc:picChg chg="add mod">
          <ac:chgData name="Coufal Petr" userId="76484aeb-9507-44c9-a583-612a370dac90" providerId="ADAL" clId="{2E2BB2AD-1D43-446B-A02E-B8BC8A5F2E57}" dt="2023-04-25T19:31:06.600" v="174" actId="26606"/>
          <ac:picMkLst>
            <pc:docMk/>
            <pc:sldMk cId="3257975938" sldId="269"/>
            <ac:picMk id="1030" creationId="{B0E6C0B8-EC29-7828-7410-F62F62B45DA2}"/>
          </ac:picMkLst>
        </pc:picChg>
      </pc:sldChg>
      <pc:sldChg chg="addSp delSp modSp new mod setBg setClrOvrMap">
        <pc:chgData name="Coufal Petr" userId="76484aeb-9507-44c9-a583-612a370dac90" providerId="ADAL" clId="{2E2BB2AD-1D43-446B-A02E-B8BC8A5F2E57}" dt="2023-04-25T19:40:38.271" v="285" actId="26606"/>
        <pc:sldMkLst>
          <pc:docMk/>
          <pc:sldMk cId="1837022038" sldId="270"/>
        </pc:sldMkLst>
        <pc:spChg chg="mod ord">
          <ac:chgData name="Coufal Petr" userId="76484aeb-9507-44c9-a583-612a370dac90" providerId="ADAL" clId="{2E2BB2AD-1D43-446B-A02E-B8BC8A5F2E57}" dt="2023-04-25T19:40:38.271" v="285" actId="26606"/>
          <ac:spMkLst>
            <pc:docMk/>
            <pc:sldMk cId="1837022038" sldId="270"/>
            <ac:spMk id="2" creationId="{0377DE8A-93A0-3E53-0354-1D388097E041}"/>
          </ac:spMkLst>
        </pc:spChg>
        <pc:spChg chg="mod ord">
          <ac:chgData name="Coufal Petr" userId="76484aeb-9507-44c9-a583-612a370dac90" providerId="ADAL" clId="{2E2BB2AD-1D43-446B-A02E-B8BC8A5F2E57}" dt="2023-04-25T19:40:38.271" v="285" actId="26606"/>
          <ac:spMkLst>
            <pc:docMk/>
            <pc:sldMk cId="1837022038" sldId="270"/>
            <ac:spMk id="3" creationId="{5374FA45-7B53-0970-22E1-A320B329EC79}"/>
          </ac:spMkLst>
        </pc:spChg>
        <pc:spChg chg="add del">
          <ac:chgData name="Coufal Petr" userId="76484aeb-9507-44c9-a583-612a370dac90" providerId="ADAL" clId="{2E2BB2AD-1D43-446B-A02E-B8BC8A5F2E57}" dt="2023-04-25T19:38:07.109" v="275" actId="26606"/>
          <ac:spMkLst>
            <pc:docMk/>
            <pc:sldMk cId="1837022038" sldId="270"/>
            <ac:spMk id="2063" creationId="{5CB593EA-2F98-479F-B4C4-F366571FA64D}"/>
          </ac:spMkLst>
        </pc:spChg>
        <pc:spChg chg="add del">
          <ac:chgData name="Coufal Petr" userId="76484aeb-9507-44c9-a583-612a370dac90" providerId="ADAL" clId="{2E2BB2AD-1D43-446B-A02E-B8BC8A5F2E57}" dt="2023-04-25T19:38:07.109" v="275" actId="26606"/>
          <ac:spMkLst>
            <pc:docMk/>
            <pc:sldMk cId="1837022038" sldId="270"/>
            <ac:spMk id="2065" creationId="{39BEB6D0-9E4E-4221-93D1-74ABECEE9EFC}"/>
          </ac:spMkLst>
        </pc:spChg>
        <pc:spChg chg="add del">
          <ac:chgData name="Coufal Petr" userId="76484aeb-9507-44c9-a583-612a370dac90" providerId="ADAL" clId="{2E2BB2AD-1D43-446B-A02E-B8BC8A5F2E57}" dt="2023-04-25T19:38:07.106" v="274" actId="26606"/>
          <ac:spMkLst>
            <pc:docMk/>
            <pc:sldMk cId="1837022038" sldId="270"/>
            <ac:spMk id="2070" creationId="{07977D39-626F-40D7-B00F-16E02602DD5A}"/>
          </ac:spMkLst>
        </pc:spChg>
        <pc:spChg chg="add del">
          <ac:chgData name="Coufal Petr" userId="76484aeb-9507-44c9-a583-612a370dac90" providerId="ADAL" clId="{2E2BB2AD-1D43-446B-A02E-B8BC8A5F2E57}" dt="2023-04-25T19:38:07.106" v="274" actId="26606"/>
          <ac:spMkLst>
            <pc:docMk/>
            <pc:sldMk cId="1837022038" sldId="270"/>
            <ac:spMk id="2072" creationId="{B905CDE4-B751-4B3E-B625-6E59F8903414}"/>
          </ac:spMkLst>
        </pc:spChg>
        <pc:spChg chg="add del">
          <ac:chgData name="Coufal Petr" userId="76484aeb-9507-44c9-a583-612a370dac90" providerId="ADAL" clId="{2E2BB2AD-1D43-446B-A02E-B8BC8A5F2E57}" dt="2023-04-25T19:38:07.106" v="274" actId="26606"/>
          <ac:spMkLst>
            <pc:docMk/>
            <pc:sldMk cId="1837022038" sldId="270"/>
            <ac:spMk id="2074" creationId="{08108C16-F4C0-44AA-999D-17BD39219B24}"/>
          </ac:spMkLst>
        </pc:spChg>
        <pc:spChg chg="add del">
          <ac:chgData name="Coufal Petr" userId="76484aeb-9507-44c9-a583-612a370dac90" providerId="ADAL" clId="{2E2BB2AD-1D43-446B-A02E-B8BC8A5F2E57}" dt="2023-04-25T19:38:07.106" v="274" actId="26606"/>
          <ac:spMkLst>
            <pc:docMk/>
            <pc:sldMk cId="1837022038" sldId="270"/>
            <ac:spMk id="2076" creationId="{C8F10CB3-3B5E-4C7A-98CF-B87454DDFA39}"/>
          </ac:spMkLst>
        </pc:spChg>
        <pc:spChg chg="add del">
          <ac:chgData name="Coufal Petr" userId="76484aeb-9507-44c9-a583-612a370dac90" providerId="ADAL" clId="{2E2BB2AD-1D43-446B-A02E-B8BC8A5F2E57}" dt="2023-04-25T19:40:38.271" v="285" actId="26606"/>
          <ac:spMkLst>
            <pc:docMk/>
            <pc:sldMk cId="1837022038" sldId="270"/>
            <ac:spMk id="2078" creationId="{5CB593EA-2F98-479F-B4C4-F366571FA64D}"/>
          </ac:spMkLst>
        </pc:spChg>
        <pc:spChg chg="add del">
          <ac:chgData name="Coufal Petr" userId="76484aeb-9507-44c9-a583-612a370dac90" providerId="ADAL" clId="{2E2BB2AD-1D43-446B-A02E-B8BC8A5F2E57}" dt="2023-04-25T19:40:38.271" v="285" actId="26606"/>
          <ac:spMkLst>
            <pc:docMk/>
            <pc:sldMk cId="1837022038" sldId="270"/>
            <ac:spMk id="2079" creationId="{39BEB6D0-9E4E-4221-93D1-74ABECEE9EFC}"/>
          </ac:spMkLst>
        </pc:spChg>
        <pc:spChg chg="add">
          <ac:chgData name="Coufal Petr" userId="76484aeb-9507-44c9-a583-612a370dac90" providerId="ADAL" clId="{2E2BB2AD-1D43-446B-A02E-B8BC8A5F2E57}" dt="2023-04-25T19:40:38.271" v="285" actId="26606"/>
          <ac:spMkLst>
            <pc:docMk/>
            <pc:sldMk cId="1837022038" sldId="270"/>
            <ac:spMk id="2084" creationId="{07977D39-626F-40D7-B00F-16E02602DD5A}"/>
          </ac:spMkLst>
        </pc:spChg>
        <pc:spChg chg="add">
          <ac:chgData name="Coufal Petr" userId="76484aeb-9507-44c9-a583-612a370dac90" providerId="ADAL" clId="{2E2BB2AD-1D43-446B-A02E-B8BC8A5F2E57}" dt="2023-04-25T19:40:38.271" v="285" actId="26606"/>
          <ac:spMkLst>
            <pc:docMk/>
            <pc:sldMk cId="1837022038" sldId="270"/>
            <ac:spMk id="2086" creationId="{B905CDE4-B751-4B3E-B625-6E59F8903414}"/>
          </ac:spMkLst>
        </pc:spChg>
        <pc:spChg chg="add">
          <ac:chgData name="Coufal Petr" userId="76484aeb-9507-44c9-a583-612a370dac90" providerId="ADAL" clId="{2E2BB2AD-1D43-446B-A02E-B8BC8A5F2E57}" dt="2023-04-25T19:40:38.271" v="285" actId="26606"/>
          <ac:spMkLst>
            <pc:docMk/>
            <pc:sldMk cId="1837022038" sldId="270"/>
            <ac:spMk id="2088" creationId="{08108C16-F4C0-44AA-999D-17BD39219B24}"/>
          </ac:spMkLst>
        </pc:spChg>
        <pc:spChg chg="add">
          <ac:chgData name="Coufal Petr" userId="76484aeb-9507-44c9-a583-612a370dac90" providerId="ADAL" clId="{2E2BB2AD-1D43-446B-A02E-B8BC8A5F2E57}" dt="2023-04-25T19:40:38.271" v="285" actId="26606"/>
          <ac:spMkLst>
            <pc:docMk/>
            <pc:sldMk cId="1837022038" sldId="270"/>
            <ac:spMk id="2090" creationId="{CDC29AC1-2821-4FCC-B597-88DAF39C36FE}"/>
          </ac:spMkLst>
        </pc:spChg>
        <pc:spChg chg="add">
          <ac:chgData name="Coufal Petr" userId="76484aeb-9507-44c9-a583-612a370dac90" providerId="ADAL" clId="{2E2BB2AD-1D43-446B-A02E-B8BC8A5F2E57}" dt="2023-04-25T19:40:38.271" v="285" actId="26606"/>
          <ac:spMkLst>
            <pc:docMk/>
            <pc:sldMk cId="1837022038" sldId="270"/>
            <ac:spMk id="2092" creationId="{C8F10CB3-3B5E-4C7A-98CF-B87454DDFA39}"/>
          </ac:spMkLst>
        </pc:spChg>
        <pc:picChg chg="add mod ord">
          <ac:chgData name="Coufal Petr" userId="76484aeb-9507-44c9-a583-612a370dac90" providerId="ADAL" clId="{2E2BB2AD-1D43-446B-A02E-B8BC8A5F2E57}" dt="2023-04-25T19:40:38.271" v="285" actId="26606"/>
          <ac:picMkLst>
            <pc:docMk/>
            <pc:sldMk cId="1837022038" sldId="270"/>
            <ac:picMk id="2050" creationId="{7D07F914-7C12-0543-3685-89F87C20EAEA}"/>
          </ac:picMkLst>
        </pc:picChg>
        <pc:picChg chg="add mod ord">
          <ac:chgData name="Coufal Petr" userId="76484aeb-9507-44c9-a583-612a370dac90" providerId="ADAL" clId="{2E2BB2AD-1D43-446B-A02E-B8BC8A5F2E57}" dt="2023-04-25T19:40:38.271" v="285" actId="26606"/>
          <ac:picMkLst>
            <pc:docMk/>
            <pc:sldMk cId="1837022038" sldId="270"/>
            <ac:picMk id="2052" creationId="{1DE46313-A753-3096-A68E-03DF8AF49F03}"/>
          </ac:picMkLst>
        </pc:picChg>
        <pc:picChg chg="add mod ord">
          <ac:chgData name="Coufal Petr" userId="76484aeb-9507-44c9-a583-612a370dac90" providerId="ADAL" clId="{2E2BB2AD-1D43-446B-A02E-B8BC8A5F2E57}" dt="2023-04-25T19:40:38.271" v="285" actId="26606"/>
          <ac:picMkLst>
            <pc:docMk/>
            <pc:sldMk cId="1837022038" sldId="270"/>
            <ac:picMk id="2054" creationId="{DB0789EA-3B13-4BC1-BCF3-004A280EFC41}"/>
          </ac:picMkLst>
        </pc:picChg>
        <pc:picChg chg="add mod ord">
          <ac:chgData name="Coufal Petr" userId="76484aeb-9507-44c9-a583-612a370dac90" providerId="ADAL" clId="{2E2BB2AD-1D43-446B-A02E-B8BC8A5F2E57}" dt="2023-04-25T19:40:38.271" v="285" actId="26606"/>
          <ac:picMkLst>
            <pc:docMk/>
            <pc:sldMk cId="1837022038" sldId="270"/>
            <ac:picMk id="2056" creationId="{6AC15BA3-1B20-AA48-0674-40585B6C4D50}"/>
          </ac:picMkLst>
        </pc:picChg>
        <pc:picChg chg="add mod ord">
          <ac:chgData name="Coufal Petr" userId="76484aeb-9507-44c9-a583-612a370dac90" providerId="ADAL" clId="{2E2BB2AD-1D43-446B-A02E-B8BC8A5F2E57}" dt="2023-04-25T19:40:38.271" v="285" actId="26606"/>
          <ac:picMkLst>
            <pc:docMk/>
            <pc:sldMk cId="1837022038" sldId="270"/>
            <ac:picMk id="2058" creationId="{F9F6C506-835B-6C30-9D29-BEE5DE4B2CA5}"/>
          </ac:picMkLst>
        </pc:picChg>
        <pc:picChg chg="add mod">
          <ac:chgData name="Coufal Petr" userId="76484aeb-9507-44c9-a583-612a370dac90" providerId="ADAL" clId="{2E2BB2AD-1D43-446B-A02E-B8BC8A5F2E57}" dt="2023-04-25T19:40:38.271" v="285" actId="26606"/>
          <ac:picMkLst>
            <pc:docMk/>
            <pc:sldMk cId="1837022038" sldId="270"/>
            <ac:picMk id="2060" creationId="{9C9CC2F1-C3BB-0181-D3A0-A98137C626E1}"/>
          </ac:picMkLst>
        </pc:picChg>
      </pc:sldChg>
      <pc:sldChg chg="addSp delSp modSp new mod setBg setClrOvrMap">
        <pc:chgData name="Coufal Petr" userId="76484aeb-9507-44c9-a583-612a370dac90" providerId="ADAL" clId="{2E2BB2AD-1D43-446B-A02E-B8BC8A5F2E57}" dt="2023-04-26T20:13:28.970" v="728" actId="20577"/>
        <pc:sldMkLst>
          <pc:docMk/>
          <pc:sldMk cId="3526341056" sldId="271"/>
        </pc:sldMkLst>
        <pc:spChg chg="mod ord">
          <ac:chgData name="Coufal Petr" userId="76484aeb-9507-44c9-a583-612a370dac90" providerId="ADAL" clId="{2E2BB2AD-1D43-446B-A02E-B8BC8A5F2E57}" dt="2023-04-26T20:11:22.647" v="705" actId="1076"/>
          <ac:spMkLst>
            <pc:docMk/>
            <pc:sldMk cId="3526341056" sldId="271"/>
            <ac:spMk id="2" creationId="{5C556E13-2970-45E6-39C0-C9E6CE21ED75}"/>
          </ac:spMkLst>
        </pc:spChg>
        <pc:spChg chg="mod ord">
          <ac:chgData name="Coufal Petr" userId="76484aeb-9507-44c9-a583-612a370dac90" providerId="ADAL" clId="{2E2BB2AD-1D43-446B-A02E-B8BC8A5F2E57}" dt="2023-04-26T20:11:27.230" v="706" actId="1076"/>
          <ac:spMkLst>
            <pc:docMk/>
            <pc:sldMk cId="3526341056" sldId="271"/>
            <ac:spMk id="3" creationId="{3BEB6477-9E7D-5048-8EC3-9EB792333484}"/>
          </ac:spMkLst>
        </pc:spChg>
        <pc:spChg chg="add del mod">
          <ac:chgData name="Coufal Petr" userId="76484aeb-9507-44c9-a583-612a370dac90" providerId="ADAL" clId="{2E2BB2AD-1D43-446B-A02E-B8BC8A5F2E57}" dt="2023-04-26T20:08:56.005" v="676" actId="21"/>
          <ac:spMkLst>
            <pc:docMk/>
            <pc:sldMk cId="3526341056" sldId="271"/>
            <ac:spMk id="5" creationId="{771C65A8-2FF8-9F42-D424-0FECD41C360F}"/>
          </ac:spMkLst>
        </pc:spChg>
        <pc:spChg chg="add del mod">
          <ac:chgData name="Coufal Petr" userId="76484aeb-9507-44c9-a583-612a370dac90" providerId="ADAL" clId="{2E2BB2AD-1D43-446B-A02E-B8BC8A5F2E57}" dt="2023-04-26T20:08:56.005" v="676" actId="21"/>
          <ac:spMkLst>
            <pc:docMk/>
            <pc:sldMk cId="3526341056" sldId="271"/>
            <ac:spMk id="6" creationId="{47D2C31C-1DB6-964C-BE29-25EA3D4C23BB}"/>
          </ac:spMkLst>
        </pc:spChg>
        <pc:spChg chg="add del mod">
          <ac:chgData name="Coufal Petr" userId="76484aeb-9507-44c9-a583-612a370dac90" providerId="ADAL" clId="{2E2BB2AD-1D43-446B-A02E-B8BC8A5F2E57}" dt="2023-04-26T20:08:56.005" v="676" actId="21"/>
          <ac:spMkLst>
            <pc:docMk/>
            <pc:sldMk cId="3526341056" sldId="271"/>
            <ac:spMk id="7" creationId="{3F952DA6-4D52-446C-1034-FD94E78C0645}"/>
          </ac:spMkLst>
        </pc:spChg>
        <pc:spChg chg="add mod">
          <ac:chgData name="Coufal Petr" userId="76484aeb-9507-44c9-a583-612a370dac90" providerId="ADAL" clId="{2E2BB2AD-1D43-446B-A02E-B8BC8A5F2E57}" dt="2023-04-26T20:12:45.885" v="719" actId="1076"/>
          <ac:spMkLst>
            <pc:docMk/>
            <pc:sldMk cId="3526341056" sldId="271"/>
            <ac:spMk id="8" creationId="{EB6D0A76-2E60-0F35-1DAE-050E9FFA7081}"/>
          </ac:spMkLst>
        </pc:spChg>
        <pc:spChg chg="add mod">
          <ac:chgData name="Coufal Petr" userId="76484aeb-9507-44c9-a583-612a370dac90" providerId="ADAL" clId="{2E2BB2AD-1D43-446B-A02E-B8BC8A5F2E57}" dt="2023-04-26T20:12:54.501" v="720" actId="1076"/>
          <ac:spMkLst>
            <pc:docMk/>
            <pc:sldMk cId="3526341056" sldId="271"/>
            <ac:spMk id="9" creationId="{2E21ADD0-1712-4374-D013-CAB368FF589A}"/>
          </ac:spMkLst>
        </pc:spChg>
        <pc:spChg chg="add mod">
          <ac:chgData name="Coufal Petr" userId="76484aeb-9507-44c9-a583-612a370dac90" providerId="ADAL" clId="{2E2BB2AD-1D43-446B-A02E-B8BC8A5F2E57}" dt="2023-04-26T20:13:28.970" v="728" actId="20577"/>
          <ac:spMkLst>
            <pc:docMk/>
            <pc:sldMk cId="3526341056" sldId="271"/>
            <ac:spMk id="10" creationId="{8081053E-6A3F-2E38-256D-0A01C73BFD6B}"/>
          </ac:spMkLst>
        </pc:spChg>
        <pc:spChg chg="add mod">
          <ac:chgData name="Coufal Petr" userId="76484aeb-9507-44c9-a583-612a370dac90" providerId="ADAL" clId="{2E2BB2AD-1D43-446B-A02E-B8BC8A5F2E57}" dt="2023-04-26T20:13:25.177" v="723" actId="1076"/>
          <ac:spMkLst>
            <pc:docMk/>
            <pc:sldMk cId="3526341056" sldId="271"/>
            <ac:spMk id="11" creationId="{A501DB03-49BB-18A4-7ECB-D11E93485575}"/>
          </ac:spMkLst>
        </pc:spChg>
        <pc:spChg chg="add del">
          <ac:chgData name="Coufal Petr" userId="76484aeb-9507-44c9-a583-612a370dac90" providerId="ADAL" clId="{2E2BB2AD-1D43-446B-A02E-B8BC8A5F2E57}" dt="2023-04-26T19:31:36.105" v="500" actId="26606"/>
          <ac:spMkLst>
            <pc:docMk/>
            <pc:sldMk cId="3526341056" sldId="271"/>
            <ac:spMk id="3085" creationId="{A3C210E6-A35A-4F68-8D60-801A019C75B8}"/>
          </ac:spMkLst>
        </pc:spChg>
        <pc:spChg chg="add del">
          <ac:chgData name="Coufal Petr" userId="76484aeb-9507-44c9-a583-612a370dac90" providerId="ADAL" clId="{2E2BB2AD-1D43-446B-A02E-B8BC8A5F2E57}" dt="2023-04-26T19:31:36.105" v="500" actId="26606"/>
          <ac:spMkLst>
            <pc:docMk/>
            <pc:sldMk cId="3526341056" sldId="271"/>
            <ac:spMk id="3087" creationId="{AC0D06B0-F19C-459E-B221-A34B506FB5E3}"/>
          </ac:spMkLst>
        </pc:spChg>
        <pc:spChg chg="add del">
          <ac:chgData name="Coufal Petr" userId="76484aeb-9507-44c9-a583-612a370dac90" providerId="ADAL" clId="{2E2BB2AD-1D43-446B-A02E-B8BC8A5F2E57}" dt="2023-04-26T19:31:36.105" v="500" actId="26606"/>
          <ac:spMkLst>
            <pc:docMk/>
            <pc:sldMk cId="3526341056" sldId="271"/>
            <ac:spMk id="3089" creationId="{345B26DA-1C6B-4C66-81C9-9C1877FC2DB1}"/>
          </ac:spMkLst>
        </pc:spChg>
        <pc:spChg chg="add del">
          <ac:chgData name="Coufal Petr" userId="76484aeb-9507-44c9-a583-612a370dac90" providerId="ADAL" clId="{2E2BB2AD-1D43-446B-A02E-B8BC8A5F2E57}" dt="2023-04-26T19:31:36.105" v="500" actId="26606"/>
          <ac:spMkLst>
            <pc:docMk/>
            <pc:sldMk cId="3526341056" sldId="271"/>
            <ac:spMk id="3091" creationId="{98DE6C44-43F8-4DE4-AB81-66853FFEA09A}"/>
          </ac:spMkLst>
        </pc:spChg>
        <pc:spChg chg="add del">
          <ac:chgData name="Coufal Petr" userId="76484aeb-9507-44c9-a583-612a370dac90" providerId="ADAL" clId="{2E2BB2AD-1D43-446B-A02E-B8BC8A5F2E57}" dt="2023-04-26T19:31:36.105" v="500" actId="26606"/>
          <ac:spMkLst>
            <pc:docMk/>
            <pc:sldMk cId="3526341056" sldId="271"/>
            <ac:spMk id="3093" creationId="{2409529B-9B56-4F10-BE4D-F934DB89E57E}"/>
          </ac:spMkLst>
        </pc:spChg>
        <pc:spChg chg="add del">
          <ac:chgData name="Coufal Petr" userId="76484aeb-9507-44c9-a583-612a370dac90" providerId="ADAL" clId="{2E2BB2AD-1D43-446B-A02E-B8BC8A5F2E57}" dt="2023-04-26T20:09:22.827" v="677" actId="26606"/>
          <ac:spMkLst>
            <pc:docMk/>
            <pc:sldMk cId="3526341056" sldId="271"/>
            <ac:spMk id="3095" creationId="{7C3DB6CE-B855-4AD2-8FB5-3C271542CE05}"/>
          </ac:spMkLst>
        </pc:spChg>
        <pc:spChg chg="add del">
          <ac:chgData name="Coufal Petr" userId="76484aeb-9507-44c9-a583-612a370dac90" providerId="ADAL" clId="{2E2BB2AD-1D43-446B-A02E-B8BC8A5F2E57}" dt="2023-04-26T20:10:04.301" v="680" actId="26606"/>
          <ac:spMkLst>
            <pc:docMk/>
            <pc:sldMk cId="3526341056" sldId="271"/>
            <ac:spMk id="3100" creationId="{0EFD753D-6A49-46DD-9E82-AA6E2C62B461}"/>
          </ac:spMkLst>
        </pc:spChg>
        <pc:spChg chg="add del">
          <ac:chgData name="Coufal Petr" userId="76484aeb-9507-44c9-a583-612a370dac90" providerId="ADAL" clId="{2E2BB2AD-1D43-446B-A02E-B8BC8A5F2E57}" dt="2023-04-26T20:10:04.301" v="680" actId="26606"/>
          <ac:spMkLst>
            <pc:docMk/>
            <pc:sldMk cId="3526341056" sldId="271"/>
            <ac:spMk id="3102" creationId="{138A5824-1F4A-4EE7-BC13-5BB48FC0809B}"/>
          </ac:spMkLst>
        </pc:spChg>
        <pc:spChg chg="add">
          <ac:chgData name="Coufal Petr" userId="76484aeb-9507-44c9-a583-612a370dac90" providerId="ADAL" clId="{2E2BB2AD-1D43-446B-A02E-B8BC8A5F2E57}" dt="2023-04-26T20:10:04.301" v="680" actId="26606"/>
          <ac:spMkLst>
            <pc:docMk/>
            <pc:sldMk cId="3526341056" sldId="271"/>
            <ac:spMk id="3107" creationId="{5CB593EA-2F98-479F-B4C4-F366571FA64D}"/>
          </ac:spMkLst>
        </pc:spChg>
        <pc:spChg chg="add">
          <ac:chgData name="Coufal Petr" userId="76484aeb-9507-44c9-a583-612a370dac90" providerId="ADAL" clId="{2E2BB2AD-1D43-446B-A02E-B8BC8A5F2E57}" dt="2023-04-26T20:10:04.301" v="680" actId="26606"/>
          <ac:spMkLst>
            <pc:docMk/>
            <pc:sldMk cId="3526341056" sldId="271"/>
            <ac:spMk id="3109" creationId="{39BEB6D0-9E4E-4221-93D1-74ABECEE9EFC}"/>
          </ac:spMkLst>
        </pc:spChg>
        <pc:picChg chg="add mod ord">
          <ac:chgData name="Coufal Petr" userId="76484aeb-9507-44c9-a583-612a370dac90" providerId="ADAL" clId="{2E2BB2AD-1D43-446B-A02E-B8BC8A5F2E57}" dt="2023-04-26T20:12:32.135" v="717" actId="14100"/>
          <ac:picMkLst>
            <pc:docMk/>
            <pc:sldMk cId="3526341056" sldId="271"/>
            <ac:picMk id="3074" creationId="{18BC7127-6CD0-D9F3-50C1-D7B083B57986}"/>
          </ac:picMkLst>
        </pc:picChg>
        <pc:picChg chg="add mod ord">
          <ac:chgData name="Coufal Petr" userId="76484aeb-9507-44c9-a583-612a370dac90" providerId="ADAL" clId="{2E2BB2AD-1D43-446B-A02E-B8BC8A5F2E57}" dt="2023-04-26T20:10:04.301" v="680" actId="26606"/>
          <ac:picMkLst>
            <pc:docMk/>
            <pc:sldMk cId="3526341056" sldId="271"/>
            <ac:picMk id="3076" creationId="{D2B85CD5-51B7-F19B-0BD2-397F44D633F9}"/>
          </ac:picMkLst>
        </pc:picChg>
        <pc:picChg chg="add mod">
          <ac:chgData name="Coufal Petr" userId="76484aeb-9507-44c9-a583-612a370dac90" providerId="ADAL" clId="{2E2BB2AD-1D43-446B-A02E-B8BC8A5F2E57}" dt="2023-04-26T20:10:04.301" v="680" actId="26606"/>
          <ac:picMkLst>
            <pc:docMk/>
            <pc:sldMk cId="3526341056" sldId="271"/>
            <ac:picMk id="3078" creationId="{F4DC1FCE-9720-68FC-437B-3E0885CBE4C2}"/>
          </ac:picMkLst>
        </pc:picChg>
        <pc:picChg chg="add mod ord">
          <ac:chgData name="Coufal Petr" userId="76484aeb-9507-44c9-a583-612a370dac90" providerId="ADAL" clId="{2E2BB2AD-1D43-446B-A02E-B8BC8A5F2E57}" dt="2023-04-26T20:12:21.597" v="715" actId="14100"/>
          <ac:picMkLst>
            <pc:docMk/>
            <pc:sldMk cId="3526341056" sldId="271"/>
            <ac:picMk id="3080" creationId="{0FB984BB-5A48-3229-A0C1-B7595979B113}"/>
          </ac:picMkLst>
        </pc:picChg>
        <pc:picChg chg="add mod ord">
          <ac:chgData name="Coufal Petr" userId="76484aeb-9507-44c9-a583-612a370dac90" providerId="ADAL" clId="{2E2BB2AD-1D43-446B-A02E-B8BC8A5F2E57}" dt="2023-04-26T20:10:04.301" v="680" actId="26606"/>
          <ac:picMkLst>
            <pc:docMk/>
            <pc:sldMk cId="3526341056" sldId="271"/>
            <ac:picMk id="3082" creationId="{564BF2B6-B27F-4127-7CA9-4CBFEBB874A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CD896F-D8E3-45A3-9CE0-F6C696AC808F}" type="doc">
      <dgm:prSet loTypeId="urn:microsoft.com/office/officeart/2005/8/layout/radial1" loCatId="cycle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B39EE5BE-68DE-4E59-A2B5-402AF34B9D11}">
      <dgm:prSet phldrT="[Text]" custT="1"/>
      <dgm:spPr/>
      <dgm:t>
        <a:bodyPr/>
        <a:lstStyle/>
        <a:p>
          <a:r>
            <a: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Tropické deštné lesy</a:t>
          </a:r>
        </a:p>
      </dgm:t>
    </dgm:pt>
    <dgm:pt modelId="{1D842F47-2B73-4484-BC45-3FCD874ADB19}" type="parTrans" cxnId="{93DBF901-9E37-4DCA-A40C-86BE93CE06AD}">
      <dgm:prSet/>
      <dgm:spPr/>
      <dgm:t>
        <a:bodyPr/>
        <a:lstStyle/>
        <a:p>
          <a:endParaRPr lang="cs-CZ" sz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062654-0ADB-45DE-92F3-8739A4DA3BC1}" type="sibTrans" cxnId="{93DBF901-9E37-4DCA-A40C-86BE93CE06AD}">
      <dgm:prSet/>
      <dgm:spPr/>
      <dgm:t>
        <a:bodyPr/>
        <a:lstStyle/>
        <a:p>
          <a:endParaRPr lang="cs-CZ" sz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844CF0-93D6-408E-A7E8-595D778528DA}">
      <dgm:prSet phldrT="[Text]" custT="1"/>
      <dgm:spPr/>
      <dgm:t>
        <a:bodyPr/>
        <a:lstStyle/>
        <a:p>
          <a:r>
            <a:rPr lang="cs-CZ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Amazonský</a:t>
          </a:r>
          <a:endParaRPr lang="cs-CZ" sz="16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0207BB-9ECC-4A43-8851-1FC88A4BD94E}" type="parTrans" cxnId="{3B24B720-D468-464C-913E-F9C6995E989D}">
      <dgm:prSet custT="1"/>
      <dgm:spPr/>
      <dgm:t>
        <a:bodyPr/>
        <a:lstStyle/>
        <a:p>
          <a:endParaRPr lang="cs-CZ" sz="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891B14-64AD-45B4-9027-8A2678A7F955}" type="sibTrans" cxnId="{3B24B720-D468-464C-913E-F9C6995E989D}">
      <dgm:prSet/>
      <dgm:spPr/>
      <dgm:t>
        <a:bodyPr/>
        <a:lstStyle/>
        <a:p>
          <a:endParaRPr lang="cs-CZ" sz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4CE359-287A-42C1-B1DB-899433049E89}">
      <dgm:prSet phldrT="[Text]" custT="1"/>
      <dgm:spPr/>
      <dgm:t>
        <a:bodyPr/>
        <a:lstStyle/>
        <a:p>
          <a:r>
            <a:rPr lang="cs-CZ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Konžský</a:t>
          </a:r>
          <a:endParaRPr lang="cs-CZ" sz="16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2B5E98-A950-4772-88AA-F4D297B97D32}" type="parTrans" cxnId="{6A178CB9-6F0E-4107-ADFB-E775DC886CE6}">
      <dgm:prSet custT="1"/>
      <dgm:spPr/>
      <dgm:t>
        <a:bodyPr/>
        <a:lstStyle/>
        <a:p>
          <a:endParaRPr lang="cs-CZ" sz="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3FA462-3FF1-4168-A2EE-FC85E4838829}" type="sibTrans" cxnId="{6A178CB9-6F0E-4107-ADFB-E775DC886CE6}">
      <dgm:prSet/>
      <dgm:spPr/>
      <dgm:t>
        <a:bodyPr/>
        <a:lstStyle/>
        <a:p>
          <a:endParaRPr lang="cs-CZ" sz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53C839-9AFE-4498-B3F8-35309A815471}">
      <dgm:prSet phldrT="[Text]" custT="1"/>
      <dgm:spPr/>
      <dgm:t>
        <a:bodyPr/>
        <a:lstStyle/>
        <a:p>
          <a:r>
            <a:rPr lang="cs-CZ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Přední a zadní Indie</a:t>
          </a:r>
        </a:p>
      </dgm:t>
    </dgm:pt>
    <dgm:pt modelId="{E53CCA78-3B76-403B-BCBC-C75BC10B82D5}" type="parTrans" cxnId="{3DD6CD84-5729-4D61-AA52-C6E48C765A00}">
      <dgm:prSet custT="1"/>
      <dgm:spPr/>
      <dgm:t>
        <a:bodyPr/>
        <a:lstStyle/>
        <a:p>
          <a:endParaRPr lang="cs-CZ" sz="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81BEED-7C86-4991-A8C5-D9F79EF6A5CB}" type="sibTrans" cxnId="{3DD6CD84-5729-4D61-AA52-C6E48C765A00}">
      <dgm:prSet/>
      <dgm:spPr/>
      <dgm:t>
        <a:bodyPr/>
        <a:lstStyle/>
        <a:p>
          <a:endParaRPr lang="cs-CZ" sz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3186C0-9B78-4829-A7B9-FA0518991A8F}">
      <dgm:prSet phldrT="[Text]" custT="1"/>
      <dgm:spPr/>
      <dgm:t>
        <a:bodyPr/>
        <a:lstStyle/>
        <a:p>
          <a:r>
            <a:rPr lang="cs-CZ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Střední Amerika</a:t>
          </a:r>
        </a:p>
      </dgm:t>
    </dgm:pt>
    <dgm:pt modelId="{02DC7120-DBBF-4305-BDA0-876CE125D6BD}" type="parTrans" cxnId="{5D229ABC-0614-413B-BEF2-07953FBBACC8}">
      <dgm:prSet custT="1"/>
      <dgm:spPr/>
      <dgm:t>
        <a:bodyPr/>
        <a:lstStyle/>
        <a:p>
          <a:endParaRPr lang="cs-CZ" sz="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9C2DDD-7D66-4C10-B6DA-3EE762093DEE}" type="sibTrans" cxnId="{5D229ABC-0614-413B-BEF2-07953FBBACC8}">
      <dgm:prSet/>
      <dgm:spPr/>
      <dgm:t>
        <a:bodyPr/>
        <a:lstStyle/>
        <a:p>
          <a:endParaRPr lang="cs-CZ" sz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637AF7-CDA4-4E53-949F-F1BB30F8BCEF}">
      <dgm:prSet custT="1"/>
      <dgm:spPr/>
      <dgm:t>
        <a:bodyPr/>
        <a:lstStyle/>
        <a:p>
          <a:r>
            <a:rPr lang="cs-CZ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Indonésie a Nová Guinea</a:t>
          </a:r>
        </a:p>
      </dgm:t>
    </dgm:pt>
    <dgm:pt modelId="{273F50E1-D250-4E53-BFA1-6345259B7609}" type="parTrans" cxnId="{4F1FC6BB-87DF-42F7-B622-57F87641A27C}">
      <dgm:prSet custT="1"/>
      <dgm:spPr/>
      <dgm:t>
        <a:bodyPr/>
        <a:lstStyle/>
        <a:p>
          <a:endParaRPr lang="cs-CZ" sz="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DB3165-DF0A-4C98-86C7-6871D2ACDE51}" type="sibTrans" cxnId="{4F1FC6BB-87DF-42F7-B622-57F87641A27C}">
      <dgm:prSet/>
      <dgm:spPr/>
      <dgm:t>
        <a:bodyPr/>
        <a:lstStyle/>
        <a:p>
          <a:endParaRPr lang="cs-CZ" sz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8DA1E3-6B6D-470E-9032-92658A1650A0}" type="pres">
      <dgm:prSet presAssocID="{15CD896F-D8E3-45A3-9CE0-F6C696AC808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F62B850-667C-4077-AFE6-171B93734283}" type="pres">
      <dgm:prSet presAssocID="{B39EE5BE-68DE-4E59-A2B5-402AF34B9D11}" presName="centerShape" presStyleLbl="node0" presStyleIdx="0" presStyleCnt="1" custLinFactNeighborX="-3797" custLinFactNeighborY="-29724"/>
      <dgm:spPr/>
    </dgm:pt>
    <dgm:pt modelId="{585FDFA4-99F7-4EE1-BB2F-1B1C89422628}" type="pres">
      <dgm:prSet presAssocID="{E10207BB-9ECC-4A43-8851-1FC88A4BD94E}" presName="Name9" presStyleLbl="parChTrans1D2" presStyleIdx="0" presStyleCnt="5"/>
      <dgm:spPr/>
    </dgm:pt>
    <dgm:pt modelId="{1CF679D1-DB0D-4CA2-919D-A274CD60CD75}" type="pres">
      <dgm:prSet presAssocID="{E10207BB-9ECC-4A43-8851-1FC88A4BD94E}" presName="connTx" presStyleLbl="parChTrans1D2" presStyleIdx="0" presStyleCnt="5"/>
      <dgm:spPr/>
    </dgm:pt>
    <dgm:pt modelId="{901BA18D-399F-48C6-A649-07A09710B47C}" type="pres">
      <dgm:prSet presAssocID="{4C844CF0-93D6-408E-A7E8-595D778528DA}" presName="node" presStyleLbl="node1" presStyleIdx="0" presStyleCnt="5" custScaleX="89502" custScaleY="89443" custRadScaleRad="174449" custRadScaleInc="-322690">
        <dgm:presLayoutVars>
          <dgm:bulletEnabled val="1"/>
        </dgm:presLayoutVars>
      </dgm:prSet>
      <dgm:spPr/>
    </dgm:pt>
    <dgm:pt modelId="{DE651919-A0A0-471D-8936-42C298000A97}" type="pres">
      <dgm:prSet presAssocID="{C32B5E98-A950-4772-88AA-F4D297B97D32}" presName="Name9" presStyleLbl="parChTrans1D2" presStyleIdx="1" presStyleCnt="5"/>
      <dgm:spPr/>
    </dgm:pt>
    <dgm:pt modelId="{3A7C7391-EBF6-4A8F-A10C-C1008D5A9CC8}" type="pres">
      <dgm:prSet presAssocID="{C32B5E98-A950-4772-88AA-F4D297B97D32}" presName="connTx" presStyleLbl="parChTrans1D2" presStyleIdx="1" presStyleCnt="5"/>
      <dgm:spPr/>
    </dgm:pt>
    <dgm:pt modelId="{BD8493FD-4C6D-414A-91FE-D40614608F01}" type="pres">
      <dgm:prSet presAssocID="{9B4CE359-287A-42C1-B1DB-899433049E89}" presName="node" presStyleLbl="node1" presStyleIdx="1" presStyleCnt="5" custScaleX="75751" custScaleY="77224" custRadScaleRad="72924" custRadScaleInc="365530">
        <dgm:presLayoutVars>
          <dgm:bulletEnabled val="1"/>
        </dgm:presLayoutVars>
      </dgm:prSet>
      <dgm:spPr/>
    </dgm:pt>
    <dgm:pt modelId="{D678304B-A810-4A3D-85C6-14B36F512C41}" type="pres">
      <dgm:prSet presAssocID="{E53CCA78-3B76-403B-BCBC-C75BC10B82D5}" presName="Name9" presStyleLbl="parChTrans1D2" presStyleIdx="2" presStyleCnt="5"/>
      <dgm:spPr/>
    </dgm:pt>
    <dgm:pt modelId="{0B4FFBDD-E45B-4D47-9E91-7240C6622479}" type="pres">
      <dgm:prSet presAssocID="{E53CCA78-3B76-403B-BCBC-C75BC10B82D5}" presName="connTx" presStyleLbl="parChTrans1D2" presStyleIdx="2" presStyleCnt="5"/>
      <dgm:spPr/>
    </dgm:pt>
    <dgm:pt modelId="{A3CC0637-8486-4176-847D-CA0A5441DC8C}" type="pres">
      <dgm:prSet presAssocID="{FC53C839-9AFE-4498-B3F8-35309A815471}" presName="node" presStyleLbl="node1" presStyleIdx="2" presStyleCnt="5" custScaleX="83298" custScaleY="85130" custRadScaleRad="114851" custRadScaleInc="-72543">
        <dgm:presLayoutVars>
          <dgm:bulletEnabled val="1"/>
        </dgm:presLayoutVars>
      </dgm:prSet>
      <dgm:spPr/>
    </dgm:pt>
    <dgm:pt modelId="{150212B2-9539-46A8-9F7F-A526794529AD}" type="pres">
      <dgm:prSet presAssocID="{273F50E1-D250-4E53-BFA1-6345259B7609}" presName="Name9" presStyleLbl="parChTrans1D2" presStyleIdx="3" presStyleCnt="5"/>
      <dgm:spPr/>
    </dgm:pt>
    <dgm:pt modelId="{7A7F13EB-498C-4F62-84C5-2D79E817BA0B}" type="pres">
      <dgm:prSet presAssocID="{273F50E1-D250-4E53-BFA1-6345259B7609}" presName="connTx" presStyleLbl="parChTrans1D2" presStyleIdx="3" presStyleCnt="5"/>
      <dgm:spPr/>
    </dgm:pt>
    <dgm:pt modelId="{490C9015-A358-4A35-8BA4-F54EE52FB1BC}" type="pres">
      <dgm:prSet presAssocID="{84637AF7-CDA4-4E53-949F-F1BB30F8BCEF}" presName="node" presStyleLbl="node1" presStyleIdx="3" presStyleCnt="5" custScaleX="79765" custScaleY="78080" custRadScaleRad="171791" custRadScaleInc="-349397">
        <dgm:presLayoutVars>
          <dgm:bulletEnabled val="1"/>
        </dgm:presLayoutVars>
      </dgm:prSet>
      <dgm:spPr/>
    </dgm:pt>
    <dgm:pt modelId="{BF4DFD66-353A-4A62-961B-A74ED1146CE2}" type="pres">
      <dgm:prSet presAssocID="{02DC7120-DBBF-4305-BDA0-876CE125D6BD}" presName="Name9" presStyleLbl="parChTrans1D2" presStyleIdx="4" presStyleCnt="5"/>
      <dgm:spPr/>
    </dgm:pt>
    <dgm:pt modelId="{8BA19CFA-0900-4C51-A28F-FEC1DF8E5A38}" type="pres">
      <dgm:prSet presAssocID="{02DC7120-DBBF-4305-BDA0-876CE125D6BD}" presName="connTx" presStyleLbl="parChTrans1D2" presStyleIdx="4" presStyleCnt="5"/>
      <dgm:spPr/>
    </dgm:pt>
    <dgm:pt modelId="{2F1DEC66-417F-494E-938A-20A683AA15BE}" type="pres">
      <dgm:prSet presAssocID="{8F3186C0-9B78-4829-A7B9-FA0518991A8F}" presName="node" presStyleLbl="node1" presStyleIdx="4" presStyleCnt="5" custScaleX="81111" custScaleY="79966" custRadScaleRad="101750" custRadScaleInc="-17548">
        <dgm:presLayoutVars>
          <dgm:bulletEnabled val="1"/>
        </dgm:presLayoutVars>
      </dgm:prSet>
      <dgm:spPr/>
    </dgm:pt>
  </dgm:ptLst>
  <dgm:cxnLst>
    <dgm:cxn modelId="{93DBF901-9E37-4DCA-A40C-86BE93CE06AD}" srcId="{15CD896F-D8E3-45A3-9CE0-F6C696AC808F}" destId="{B39EE5BE-68DE-4E59-A2B5-402AF34B9D11}" srcOrd="0" destOrd="0" parTransId="{1D842F47-2B73-4484-BC45-3FCD874ADB19}" sibTransId="{CD062654-0ADB-45DE-92F3-8739A4DA3BC1}"/>
    <dgm:cxn modelId="{CBDAAD03-A021-411E-98E4-FB81A60E380F}" type="presOf" srcId="{E10207BB-9ECC-4A43-8851-1FC88A4BD94E}" destId="{1CF679D1-DB0D-4CA2-919D-A274CD60CD75}" srcOrd="1" destOrd="0" presId="urn:microsoft.com/office/officeart/2005/8/layout/radial1"/>
    <dgm:cxn modelId="{7B15961A-41AB-4390-AEAE-01784BFD2F2B}" type="presOf" srcId="{02DC7120-DBBF-4305-BDA0-876CE125D6BD}" destId="{8BA19CFA-0900-4C51-A28F-FEC1DF8E5A38}" srcOrd="1" destOrd="0" presId="urn:microsoft.com/office/officeart/2005/8/layout/radial1"/>
    <dgm:cxn modelId="{62581120-CA14-45FE-B498-4F73C47C2834}" type="presOf" srcId="{B39EE5BE-68DE-4E59-A2B5-402AF34B9D11}" destId="{AF62B850-667C-4077-AFE6-171B93734283}" srcOrd="0" destOrd="0" presId="urn:microsoft.com/office/officeart/2005/8/layout/radial1"/>
    <dgm:cxn modelId="{3B24B720-D468-464C-913E-F9C6995E989D}" srcId="{B39EE5BE-68DE-4E59-A2B5-402AF34B9D11}" destId="{4C844CF0-93D6-408E-A7E8-595D778528DA}" srcOrd="0" destOrd="0" parTransId="{E10207BB-9ECC-4A43-8851-1FC88A4BD94E}" sibTransId="{F1891B14-64AD-45B4-9027-8A2678A7F955}"/>
    <dgm:cxn modelId="{5DE75F3E-1CFD-4C3B-B084-3B5C5AACB501}" type="presOf" srcId="{FC53C839-9AFE-4498-B3F8-35309A815471}" destId="{A3CC0637-8486-4176-847D-CA0A5441DC8C}" srcOrd="0" destOrd="0" presId="urn:microsoft.com/office/officeart/2005/8/layout/radial1"/>
    <dgm:cxn modelId="{DB79F369-C817-4C70-9F3A-4F5CBCFC9630}" type="presOf" srcId="{8F3186C0-9B78-4829-A7B9-FA0518991A8F}" destId="{2F1DEC66-417F-494E-938A-20A683AA15BE}" srcOrd="0" destOrd="0" presId="urn:microsoft.com/office/officeart/2005/8/layout/radial1"/>
    <dgm:cxn modelId="{34C8D06A-4110-4BD5-8555-069EFD9F4607}" type="presOf" srcId="{9B4CE359-287A-42C1-B1DB-899433049E89}" destId="{BD8493FD-4C6D-414A-91FE-D40614608F01}" srcOrd="0" destOrd="0" presId="urn:microsoft.com/office/officeart/2005/8/layout/radial1"/>
    <dgm:cxn modelId="{9AD4594E-07ED-4520-B233-AF01B8C38198}" type="presOf" srcId="{84637AF7-CDA4-4E53-949F-F1BB30F8BCEF}" destId="{490C9015-A358-4A35-8BA4-F54EE52FB1BC}" srcOrd="0" destOrd="0" presId="urn:microsoft.com/office/officeart/2005/8/layout/radial1"/>
    <dgm:cxn modelId="{3DD6CD84-5729-4D61-AA52-C6E48C765A00}" srcId="{B39EE5BE-68DE-4E59-A2B5-402AF34B9D11}" destId="{FC53C839-9AFE-4498-B3F8-35309A815471}" srcOrd="2" destOrd="0" parTransId="{E53CCA78-3B76-403B-BCBC-C75BC10B82D5}" sibTransId="{E281BEED-7C86-4991-A8C5-D9F79EF6A5CB}"/>
    <dgm:cxn modelId="{EFC48D9D-9879-4663-8029-C427C435A90E}" type="presOf" srcId="{E53CCA78-3B76-403B-BCBC-C75BC10B82D5}" destId="{0B4FFBDD-E45B-4D47-9E91-7240C6622479}" srcOrd="1" destOrd="0" presId="urn:microsoft.com/office/officeart/2005/8/layout/radial1"/>
    <dgm:cxn modelId="{525DCEA1-306A-41BE-8615-03B8FCFD5384}" type="presOf" srcId="{E10207BB-9ECC-4A43-8851-1FC88A4BD94E}" destId="{585FDFA4-99F7-4EE1-BB2F-1B1C89422628}" srcOrd="0" destOrd="0" presId="urn:microsoft.com/office/officeart/2005/8/layout/radial1"/>
    <dgm:cxn modelId="{13A7FAA7-EEEE-4A3D-A5BE-F1D38B9FA5F8}" type="presOf" srcId="{15CD896F-D8E3-45A3-9CE0-F6C696AC808F}" destId="{738DA1E3-6B6D-470E-9032-92658A1650A0}" srcOrd="0" destOrd="0" presId="urn:microsoft.com/office/officeart/2005/8/layout/radial1"/>
    <dgm:cxn modelId="{B073EFB0-9453-4FF5-A55D-A30E384E7BFB}" type="presOf" srcId="{C32B5E98-A950-4772-88AA-F4D297B97D32}" destId="{3A7C7391-EBF6-4A8F-A10C-C1008D5A9CC8}" srcOrd="1" destOrd="0" presId="urn:microsoft.com/office/officeart/2005/8/layout/radial1"/>
    <dgm:cxn modelId="{6A178CB9-6F0E-4107-ADFB-E775DC886CE6}" srcId="{B39EE5BE-68DE-4E59-A2B5-402AF34B9D11}" destId="{9B4CE359-287A-42C1-B1DB-899433049E89}" srcOrd="1" destOrd="0" parTransId="{C32B5E98-A950-4772-88AA-F4D297B97D32}" sibTransId="{AF3FA462-3FF1-4168-A2EE-FC85E4838829}"/>
    <dgm:cxn modelId="{4F1FC6BB-87DF-42F7-B622-57F87641A27C}" srcId="{B39EE5BE-68DE-4E59-A2B5-402AF34B9D11}" destId="{84637AF7-CDA4-4E53-949F-F1BB30F8BCEF}" srcOrd="3" destOrd="0" parTransId="{273F50E1-D250-4E53-BFA1-6345259B7609}" sibTransId="{BBDB3165-DF0A-4C98-86C7-6871D2ACDE51}"/>
    <dgm:cxn modelId="{5D229ABC-0614-413B-BEF2-07953FBBACC8}" srcId="{B39EE5BE-68DE-4E59-A2B5-402AF34B9D11}" destId="{8F3186C0-9B78-4829-A7B9-FA0518991A8F}" srcOrd="4" destOrd="0" parTransId="{02DC7120-DBBF-4305-BDA0-876CE125D6BD}" sibTransId="{929C2DDD-7D66-4C10-B6DA-3EE762093DEE}"/>
    <dgm:cxn modelId="{99F840BE-C3B7-4580-A9F8-D5EE81B9C326}" type="presOf" srcId="{02DC7120-DBBF-4305-BDA0-876CE125D6BD}" destId="{BF4DFD66-353A-4A62-961B-A74ED1146CE2}" srcOrd="0" destOrd="0" presId="urn:microsoft.com/office/officeart/2005/8/layout/radial1"/>
    <dgm:cxn modelId="{3294B4E3-272A-406C-9F12-066750F4F5E6}" type="presOf" srcId="{273F50E1-D250-4E53-BFA1-6345259B7609}" destId="{7A7F13EB-498C-4F62-84C5-2D79E817BA0B}" srcOrd="1" destOrd="0" presId="urn:microsoft.com/office/officeart/2005/8/layout/radial1"/>
    <dgm:cxn modelId="{C2102BE4-A332-418B-B1BB-F056C9167041}" type="presOf" srcId="{C32B5E98-A950-4772-88AA-F4D297B97D32}" destId="{DE651919-A0A0-471D-8936-42C298000A97}" srcOrd="0" destOrd="0" presId="urn:microsoft.com/office/officeart/2005/8/layout/radial1"/>
    <dgm:cxn modelId="{101C40E5-A21A-4FA9-B5AB-0E815FFA0B1B}" type="presOf" srcId="{4C844CF0-93D6-408E-A7E8-595D778528DA}" destId="{901BA18D-399F-48C6-A649-07A09710B47C}" srcOrd="0" destOrd="0" presId="urn:microsoft.com/office/officeart/2005/8/layout/radial1"/>
    <dgm:cxn modelId="{A0F1F0E9-9E29-41B4-B9B9-46885F9DA3E4}" type="presOf" srcId="{273F50E1-D250-4E53-BFA1-6345259B7609}" destId="{150212B2-9539-46A8-9F7F-A526794529AD}" srcOrd="0" destOrd="0" presId="urn:microsoft.com/office/officeart/2005/8/layout/radial1"/>
    <dgm:cxn modelId="{5477C8FF-FD84-4B6F-9E50-DBDA34C15FD5}" type="presOf" srcId="{E53CCA78-3B76-403B-BCBC-C75BC10B82D5}" destId="{D678304B-A810-4A3D-85C6-14B36F512C41}" srcOrd="0" destOrd="0" presId="urn:microsoft.com/office/officeart/2005/8/layout/radial1"/>
    <dgm:cxn modelId="{BF9EC7E7-BFAA-4AA6-AA10-4028DC902567}" type="presParOf" srcId="{738DA1E3-6B6D-470E-9032-92658A1650A0}" destId="{AF62B850-667C-4077-AFE6-171B93734283}" srcOrd="0" destOrd="0" presId="urn:microsoft.com/office/officeart/2005/8/layout/radial1"/>
    <dgm:cxn modelId="{F06A4F19-BB1A-4FD1-B554-832389D9901A}" type="presParOf" srcId="{738DA1E3-6B6D-470E-9032-92658A1650A0}" destId="{585FDFA4-99F7-4EE1-BB2F-1B1C89422628}" srcOrd="1" destOrd="0" presId="urn:microsoft.com/office/officeart/2005/8/layout/radial1"/>
    <dgm:cxn modelId="{30A0545D-B9E9-4BD9-9672-1C98D2B132C3}" type="presParOf" srcId="{585FDFA4-99F7-4EE1-BB2F-1B1C89422628}" destId="{1CF679D1-DB0D-4CA2-919D-A274CD60CD75}" srcOrd="0" destOrd="0" presId="urn:microsoft.com/office/officeart/2005/8/layout/radial1"/>
    <dgm:cxn modelId="{A43ECACB-DFD3-4754-8485-4286AC6F128B}" type="presParOf" srcId="{738DA1E3-6B6D-470E-9032-92658A1650A0}" destId="{901BA18D-399F-48C6-A649-07A09710B47C}" srcOrd="2" destOrd="0" presId="urn:microsoft.com/office/officeart/2005/8/layout/radial1"/>
    <dgm:cxn modelId="{AA641E1A-8959-452F-BB24-7702DB7FFC27}" type="presParOf" srcId="{738DA1E3-6B6D-470E-9032-92658A1650A0}" destId="{DE651919-A0A0-471D-8936-42C298000A97}" srcOrd="3" destOrd="0" presId="urn:microsoft.com/office/officeart/2005/8/layout/radial1"/>
    <dgm:cxn modelId="{F9010CA4-26BB-4F09-A9F3-2A2154273311}" type="presParOf" srcId="{DE651919-A0A0-471D-8936-42C298000A97}" destId="{3A7C7391-EBF6-4A8F-A10C-C1008D5A9CC8}" srcOrd="0" destOrd="0" presId="urn:microsoft.com/office/officeart/2005/8/layout/radial1"/>
    <dgm:cxn modelId="{C0121D38-9399-4DD8-8501-9C013826CCC6}" type="presParOf" srcId="{738DA1E3-6B6D-470E-9032-92658A1650A0}" destId="{BD8493FD-4C6D-414A-91FE-D40614608F01}" srcOrd="4" destOrd="0" presId="urn:microsoft.com/office/officeart/2005/8/layout/radial1"/>
    <dgm:cxn modelId="{97AA60C5-F6C7-430E-8F3B-B97309148F16}" type="presParOf" srcId="{738DA1E3-6B6D-470E-9032-92658A1650A0}" destId="{D678304B-A810-4A3D-85C6-14B36F512C41}" srcOrd="5" destOrd="0" presId="urn:microsoft.com/office/officeart/2005/8/layout/radial1"/>
    <dgm:cxn modelId="{12484B63-BA62-401B-B4BB-ED7C96586067}" type="presParOf" srcId="{D678304B-A810-4A3D-85C6-14B36F512C41}" destId="{0B4FFBDD-E45B-4D47-9E91-7240C6622479}" srcOrd="0" destOrd="0" presId="urn:microsoft.com/office/officeart/2005/8/layout/radial1"/>
    <dgm:cxn modelId="{C437A49D-71A6-48CD-8F4F-19CE1630EB38}" type="presParOf" srcId="{738DA1E3-6B6D-470E-9032-92658A1650A0}" destId="{A3CC0637-8486-4176-847D-CA0A5441DC8C}" srcOrd="6" destOrd="0" presId="urn:microsoft.com/office/officeart/2005/8/layout/radial1"/>
    <dgm:cxn modelId="{33D131BB-AB36-46EE-99B1-60048FB0E9E9}" type="presParOf" srcId="{738DA1E3-6B6D-470E-9032-92658A1650A0}" destId="{150212B2-9539-46A8-9F7F-A526794529AD}" srcOrd="7" destOrd="0" presId="urn:microsoft.com/office/officeart/2005/8/layout/radial1"/>
    <dgm:cxn modelId="{850A362D-65BD-439A-AE93-EF0B21BBE7EF}" type="presParOf" srcId="{150212B2-9539-46A8-9F7F-A526794529AD}" destId="{7A7F13EB-498C-4F62-84C5-2D79E817BA0B}" srcOrd="0" destOrd="0" presId="urn:microsoft.com/office/officeart/2005/8/layout/radial1"/>
    <dgm:cxn modelId="{059A3A00-84B6-4D4E-9B6E-81FD61F4F126}" type="presParOf" srcId="{738DA1E3-6B6D-470E-9032-92658A1650A0}" destId="{490C9015-A358-4A35-8BA4-F54EE52FB1BC}" srcOrd="8" destOrd="0" presId="urn:microsoft.com/office/officeart/2005/8/layout/radial1"/>
    <dgm:cxn modelId="{568DD37F-9A8A-444B-AC70-0DFA567CE2E4}" type="presParOf" srcId="{738DA1E3-6B6D-470E-9032-92658A1650A0}" destId="{BF4DFD66-353A-4A62-961B-A74ED1146CE2}" srcOrd="9" destOrd="0" presId="urn:microsoft.com/office/officeart/2005/8/layout/radial1"/>
    <dgm:cxn modelId="{258C8733-C5CB-4093-8D66-B6A5BC1C1E0C}" type="presParOf" srcId="{BF4DFD66-353A-4A62-961B-A74ED1146CE2}" destId="{8BA19CFA-0900-4C51-A28F-FEC1DF8E5A38}" srcOrd="0" destOrd="0" presId="urn:microsoft.com/office/officeart/2005/8/layout/radial1"/>
    <dgm:cxn modelId="{E1E3BAAB-D19F-440D-8ACB-A57A6635C8A1}" type="presParOf" srcId="{738DA1E3-6B6D-470E-9032-92658A1650A0}" destId="{2F1DEC66-417F-494E-938A-20A683AA15BE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CD896F-D8E3-45A3-9CE0-F6C696AC808F}" type="doc">
      <dgm:prSet loTypeId="urn:microsoft.com/office/officeart/2005/8/layout/radial1" loCatId="cycle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cs-CZ"/>
        </a:p>
      </dgm:t>
    </dgm:pt>
    <dgm:pt modelId="{B39EE5BE-68DE-4E59-A2B5-402AF34B9D11}">
      <dgm:prSet phldrT="[Text]" custT="1"/>
      <dgm:spPr/>
      <dgm:t>
        <a:bodyPr/>
        <a:lstStyle/>
        <a:p>
          <a:r>
            <a:rPr lang="cs-CZ" sz="3200" b="1" dirty="0">
              <a:latin typeface="Arial" panose="020B0604020202020204" pitchFamily="34" charset="0"/>
              <a:cs typeface="Arial" panose="020B0604020202020204" pitchFamily="34" charset="0"/>
            </a:rPr>
            <a:t>Savany</a:t>
          </a:r>
        </a:p>
      </dgm:t>
    </dgm:pt>
    <dgm:pt modelId="{1D842F47-2B73-4484-BC45-3FCD874ADB19}" type="parTrans" cxnId="{93DBF901-9E37-4DCA-A40C-86BE93CE06AD}">
      <dgm:prSet/>
      <dgm:spPr/>
      <dgm:t>
        <a:bodyPr/>
        <a:lstStyle/>
        <a:p>
          <a:endParaRPr lang="cs-CZ" sz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062654-0ADB-45DE-92F3-8739A4DA3BC1}" type="sibTrans" cxnId="{93DBF901-9E37-4DCA-A40C-86BE93CE06AD}">
      <dgm:prSet/>
      <dgm:spPr/>
      <dgm:t>
        <a:bodyPr/>
        <a:lstStyle/>
        <a:p>
          <a:endParaRPr lang="cs-CZ" sz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4CE359-287A-42C1-B1DB-899433049E89}">
      <dgm:prSet phldrT="[Text]" custT="1"/>
      <dgm:spPr/>
      <dgm:t>
        <a:bodyPr/>
        <a:lstStyle/>
        <a:p>
          <a:r>
            <a:rPr lang="cs-CZ" sz="2400" b="1" dirty="0">
              <a:latin typeface="Arial" panose="020B0604020202020204" pitchFamily="34" charset="0"/>
              <a:cs typeface="Arial" panose="020B0604020202020204" pitchFamily="34" charset="0"/>
            </a:rPr>
            <a:t>Suché</a:t>
          </a:r>
          <a:endParaRPr lang="cs-CZ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2B5E98-A950-4772-88AA-F4D297B97D32}" type="parTrans" cxnId="{6A178CB9-6F0E-4107-ADFB-E775DC886CE6}">
      <dgm:prSet custT="1"/>
      <dgm:spPr/>
      <dgm:t>
        <a:bodyPr/>
        <a:lstStyle/>
        <a:p>
          <a:endParaRPr lang="cs-CZ" sz="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3FA462-3FF1-4168-A2EE-FC85E4838829}" type="sibTrans" cxnId="{6A178CB9-6F0E-4107-ADFB-E775DC886CE6}">
      <dgm:prSet/>
      <dgm:spPr/>
      <dgm:t>
        <a:bodyPr/>
        <a:lstStyle/>
        <a:p>
          <a:endParaRPr lang="cs-CZ" sz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53C839-9AFE-4498-B3F8-35309A815471}">
      <dgm:prSet phldrT="[Text]" custT="1"/>
      <dgm:spPr/>
      <dgm:t>
        <a:bodyPr/>
        <a:lstStyle/>
        <a:p>
          <a:r>
            <a:rPr lang="cs-CZ" sz="2000" b="1" dirty="0">
              <a:latin typeface="Arial" panose="020B0604020202020204" pitchFamily="34" charset="0"/>
              <a:cs typeface="Arial" panose="020B0604020202020204" pitchFamily="34" charset="0"/>
            </a:rPr>
            <a:t>Trnité</a:t>
          </a:r>
        </a:p>
      </dgm:t>
    </dgm:pt>
    <dgm:pt modelId="{E53CCA78-3B76-403B-BCBC-C75BC10B82D5}" type="parTrans" cxnId="{3DD6CD84-5729-4D61-AA52-C6E48C765A00}">
      <dgm:prSet custT="1"/>
      <dgm:spPr/>
      <dgm:t>
        <a:bodyPr/>
        <a:lstStyle/>
        <a:p>
          <a:endParaRPr lang="cs-CZ" sz="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81BEED-7C86-4991-A8C5-D9F79EF6A5CB}" type="sibTrans" cxnId="{3DD6CD84-5729-4D61-AA52-C6E48C765A00}">
      <dgm:prSet/>
      <dgm:spPr/>
      <dgm:t>
        <a:bodyPr/>
        <a:lstStyle/>
        <a:p>
          <a:endParaRPr lang="cs-CZ" sz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3186C0-9B78-4829-A7B9-FA0518991A8F}">
      <dgm:prSet phldrT="[Text]" custT="1"/>
      <dgm:spPr/>
      <dgm:t>
        <a:bodyPr/>
        <a:lstStyle/>
        <a:p>
          <a:r>
            <a:rPr lang="cs-CZ" sz="2800" b="1" dirty="0">
              <a:latin typeface="Arial" panose="020B0604020202020204" pitchFamily="34" charset="0"/>
              <a:cs typeface="Arial" panose="020B0604020202020204" pitchFamily="34" charset="0"/>
            </a:rPr>
            <a:t>Vlhké</a:t>
          </a:r>
        </a:p>
        <a:p>
          <a:r>
            <a:rPr lang="cs-CZ" sz="2000" b="1" dirty="0">
              <a:latin typeface="Arial" panose="020B0604020202020204" pitchFamily="34" charset="0"/>
              <a:cs typeface="Arial" panose="020B0604020202020204" pitchFamily="34" charset="0"/>
            </a:rPr>
            <a:t>Ilanos, Campos</a:t>
          </a:r>
        </a:p>
      </dgm:t>
    </dgm:pt>
    <dgm:pt modelId="{02DC7120-DBBF-4305-BDA0-876CE125D6BD}" type="parTrans" cxnId="{5D229ABC-0614-413B-BEF2-07953FBBACC8}">
      <dgm:prSet custT="1"/>
      <dgm:spPr/>
      <dgm:t>
        <a:bodyPr/>
        <a:lstStyle/>
        <a:p>
          <a:endParaRPr lang="cs-CZ" sz="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9C2DDD-7D66-4C10-B6DA-3EE762093DEE}" type="sibTrans" cxnId="{5D229ABC-0614-413B-BEF2-07953FBBACC8}">
      <dgm:prSet/>
      <dgm:spPr/>
      <dgm:t>
        <a:bodyPr/>
        <a:lstStyle/>
        <a:p>
          <a:endParaRPr lang="cs-CZ" sz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8DA1E3-6B6D-470E-9032-92658A1650A0}" type="pres">
      <dgm:prSet presAssocID="{15CD896F-D8E3-45A3-9CE0-F6C696AC808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F62B850-667C-4077-AFE6-171B93734283}" type="pres">
      <dgm:prSet presAssocID="{B39EE5BE-68DE-4E59-A2B5-402AF34B9D11}" presName="centerShape" presStyleLbl="node0" presStyleIdx="0" presStyleCnt="1" custLinFactNeighborX="-2367" custLinFactNeighborY="-35052"/>
      <dgm:spPr/>
    </dgm:pt>
    <dgm:pt modelId="{DE651919-A0A0-471D-8936-42C298000A97}" type="pres">
      <dgm:prSet presAssocID="{C32B5E98-A950-4772-88AA-F4D297B97D32}" presName="Name9" presStyleLbl="parChTrans1D2" presStyleIdx="0" presStyleCnt="3"/>
      <dgm:spPr/>
    </dgm:pt>
    <dgm:pt modelId="{3A7C7391-EBF6-4A8F-A10C-C1008D5A9CC8}" type="pres">
      <dgm:prSet presAssocID="{C32B5E98-A950-4772-88AA-F4D297B97D32}" presName="connTx" presStyleLbl="parChTrans1D2" presStyleIdx="0" presStyleCnt="3"/>
      <dgm:spPr/>
    </dgm:pt>
    <dgm:pt modelId="{BD8493FD-4C6D-414A-91FE-D40614608F01}" type="pres">
      <dgm:prSet presAssocID="{9B4CE359-287A-42C1-B1DB-899433049E89}" presName="node" presStyleLbl="node1" presStyleIdx="0" presStyleCnt="3" custScaleX="75751" custScaleY="77224" custRadScaleRad="42149" custRadScaleInc="-268098">
        <dgm:presLayoutVars>
          <dgm:bulletEnabled val="1"/>
        </dgm:presLayoutVars>
      </dgm:prSet>
      <dgm:spPr/>
    </dgm:pt>
    <dgm:pt modelId="{D678304B-A810-4A3D-85C6-14B36F512C41}" type="pres">
      <dgm:prSet presAssocID="{E53CCA78-3B76-403B-BCBC-C75BC10B82D5}" presName="Name9" presStyleLbl="parChTrans1D2" presStyleIdx="1" presStyleCnt="3"/>
      <dgm:spPr/>
    </dgm:pt>
    <dgm:pt modelId="{0B4FFBDD-E45B-4D47-9E91-7240C6622479}" type="pres">
      <dgm:prSet presAssocID="{E53CCA78-3B76-403B-BCBC-C75BC10B82D5}" presName="connTx" presStyleLbl="parChTrans1D2" presStyleIdx="1" presStyleCnt="3"/>
      <dgm:spPr/>
    </dgm:pt>
    <dgm:pt modelId="{A3CC0637-8486-4176-847D-CA0A5441DC8C}" type="pres">
      <dgm:prSet presAssocID="{FC53C839-9AFE-4498-B3F8-35309A815471}" presName="node" presStyleLbl="node1" presStyleIdx="1" presStyleCnt="3" custScaleX="60437" custScaleY="62587" custRadScaleRad="74691" custRadScaleInc="-25700">
        <dgm:presLayoutVars>
          <dgm:bulletEnabled val="1"/>
        </dgm:presLayoutVars>
      </dgm:prSet>
      <dgm:spPr/>
    </dgm:pt>
    <dgm:pt modelId="{BF4DFD66-353A-4A62-961B-A74ED1146CE2}" type="pres">
      <dgm:prSet presAssocID="{02DC7120-DBBF-4305-BDA0-876CE125D6BD}" presName="Name9" presStyleLbl="parChTrans1D2" presStyleIdx="2" presStyleCnt="3"/>
      <dgm:spPr/>
    </dgm:pt>
    <dgm:pt modelId="{8BA19CFA-0900-4C51-A28F-FEC1DF8E5A38}" type="pres">
      <dgm:prSet presAssocID="{02DC7120-DBBF-4305-BDA0-876CE125D6BD}" presName="connTx" presStyleLbl="parChTrans1D2" presStyleIdx="2" presStyleCnt="3"/>
      <dgm:spPr/>
    </dgm:pt>
    <dgm:pt modelId="{2F1DEC66-417F-494E-938A-20A683AA15BE}" type="pres">
      <dgm:prSet presAssocID="{8F3186C0-9B78-4829-A7B9-FA0518991A8F}" presName="node" presStyleLbl="node1" presStyleIdx="2" presStyleCnt="3" custScaleX="81111" custScaleY="79966" custRadScaleRad="111422" custRadScaleInc="37373">
        <dgm:presLayoutVars>
          <dgm:bulletEnabled val="1"/>
        </dgm:presLayoutVars>
      </dgm:prSet>
      <dgm:spPr/>
    </dgm:pt>
  </dgm:ptLst>
  <dgm:cxnLst>
    <dgm:cxn modelId="{93DBF901-9E37-4DCA-A40C-86BE93CE06AD}" srcId="{15CD896F-D8E3-45A3-9CE0-F6C696AC808F}" destId="{B39EE5BE-68DE-4E59-A2B5-402AF34B9D11}" srcOrd="0" destOrd="0" parTransId="{1D842F47-2B73-4484-BC45-3FCD874ADB19}" sibTransId="{CD062654-0ADB-45DE-92F3-8739A4DA3BC1}"/>
    <dgm:cxn modelId="{7B15961A-41AB-4390-AEAE-01784BFD2F2B}" type="presOf" srcId="{02DC7120-DBBF-4305-BDA0-876CE125D6BD}" destId="{8BA19CFA-0900-4C51-A28F-FEC1DF8E5A38}" srcOrd="1" destOrd="0" presId="urn:microsoft.com/office/officeart/2005/8/layout/radial1"/>
    <dgm:cxn modelId="{62581120-CA14-45FE-B498-4F73C47C2834}" type="presOf" srcId="{B39EE5BE-68DE-4E59-A2B5-402AF34B9D11}" destId="{AF62B850-667C-4077-AFE6-171B93734283}" srcOrd="0" destOrd="0" presId="urn:microsoft.com/office/officeart/2005/8/layout/radial1"/>
    <dgm:cxn modelId="{5DE75F3E-1CFD-4C3B-B084-3B5C5AACB501}" type="presOf" srcId="{FC53C839-9AFE-4498-B3F8-35309A815471}" destId="{A3CC0637-8486-4176-847D-CA0A5441DC8C}" srcOrd="0" destOrd="0" presId="urn:microsoft.com/office/officeart/2005/8/layout/radial1"/>
    <dgm:cxn modelId="{DB79F369-C817-4C70-9F3A-4F5CBCFC9630}" type="presOf" srcId="{8F3186C0-9B78-4829-A7B9-FA0518991A8F}" destId="{2F1DEC66-417F-494E-938A-20A683AA15BE}" srcOrd="0" destOrd="0" presId="urn:microsoft.com/office/officeart/2005/8/layout/radial1"/>
    <dgm:cxn modelId="{34C8D06A-4110-4BD5-8555-069EFD9F4607}" type="presOf" srcId="{9B4CE359-287A-42C1-B1DB-899433049E89}" destId="{BD8493FD-4C6D-414A-91FE-D40614608F01}" srcOrd="0" destOrd="0" presId="urn:microsoft.com/office/officeart/2005/8/layout/radial1"/>
    <dgm:cxn modelId="{3DD6CD84-5729-4D61-AA52-C6E48C765A00}" srcId="{B39EE5BE-68DE-4E59-A2B5-402AF34B9D11}" destId="{FC53C839-9AFE-4498-B3F8-35309A815471}" srcOrd="1" destOrd="0" parTransId="{E53CCA78-3B76-403B-BCBC-C75BC10B82D5}" sibTransId="{E281BEED-7C86-4991-A8C5-D9F79EF6A5CB}"/>
    <dgm:cxn modelId="{EFC48D9D-9879-4663-8029-C427C435A90E}" type="presOf" srcId="{E53CCA78-3B76-403B-BCBC-C75BC10B82D5}" destId="{0B4FFBDD-E45B-4D47-9E91-7240C6622479}" srcOrd="1" destOrd="0" presId="urn:microsoft.com/office/officeart/2005/8/layout/radial1"/>
    <dgm:cxn modelId="{13A7FAA7-EEEE-4A3D-A5BE-F1D38B9FA5F8}" type="presOf" srcId="{15CD896F-D8E3-45A3-9CE0-F6C696AC808F}" destId="{738DA1E3-6B6D-470E-9032-92658A1650A0}" srcOrd="0" destOrd="0" presId="urn:microsoft.com/office/officeart/2005/8/layout/radial1"/>
    <dgm:cxn modelId="{B073EFB0-9453-4FF5-A55D-A30E384E7BFB}" type="presOf" srcId="{C32B5E98-A950-4772-88AA-F4D297B97D32}" destId="{3A7C7391-EBF6-4A8F-A10C-C1008D5A9CC8}" srcOrd="1" destOrd="0" presId="urn:microsoft.com/office/officeart/2005/8/layout/radial1"/>
    <dgm:cxn modelId="{6A178CB9-6F0E-4107-ADFB-E775DC886CE6}" srcId="{B39EE5BE-68DE-4E59-A2B5-402AF34B9D11}" destId="{9B4CE359-287A-42C1-B1DB-899433049E89}" srcOrd="0" destOrd="0" parTransId="{C32B5E98-A950-4772-88AA-F4D297B97D32}" sibTransId="{AF3FA462-3FF1-4168-A2EE-FC85E4838829}"/>
    <dgm:cxn modelId="{5D229ABC-0614-413B-BEF2-07953FBBACC8}" srcId="{B39EE5BE-68DE-4E59-A2B5-402AF34B9D11}" destId="{8F3186C0-9B78-4829-A7B9-FA0518991A8F}" srcOrd="2" destOrd="0" parTransId="{02DC7120-DBBF-4305-BDA0-876CE125D6BD}" sibTransId="{929C2DDD-7D66-4C10-B6DA-3EE762093DEE}"/>
    <dgm:cxn modelId="{99F840BE-C3B7-4580-A9F8-D5EE81B9C326}" type="presOf" srcId="{02DC7120-DBBF-4305-BDA0-876CE125D6BD}" destId="{BF4DFD66-353A-4A62-961B-A74ED1146CE2}" srcOrd="0" destOrd="0" presId="urn:microsoft.com/office/officeart/2005/8/layout/radial1"/>
    <dgm:cxn modelId="{C2102BE4-A332-418B-B1BB-F056C9167041}" type="presOf" srcId="{C32B5E98-A950-4772-88AA-F4D297B97D32}" destId="{DE651919-A0A0-471D-8936-42C298000A97}" srcOrd="0" destOrd="0" presId="urn:microsoft.com/office/officeart/2005/8/layout/radial1"/>
    <dgm:cxn modelId="{5477C8FF-FD84-4B6F-9E50-DBDA34C15FD5}" type="presOf" srcId="{E53CCA78-3B76-403B-BCBC-C75BC10B82D5}" destId="{D678304B-A810-4A3D-85C6-14B36F512C41}" srcOrd="0" destOrd="0" presId="urn:microsoft.com/office/officeart/2005/8/layout/radial1"/>
    <dgm:cxn modelId="{BF9EC7E7-BFAA-4AA6-AA10-4028DC902567}" type="presParOf" srcId="{738DA1E3-6B6D-470E-9032-92658A1650A0}" destId="{AF62B850-667C-4077-AFE6-171B93734283}" srcOrd="0" destOrd="0" presId="urn:microsoft.com/office/officeart/2005/8/layout/radial1"/>
    <dgm:cxn modelId="{AA641E1A-8959-452F-BB24-7702DB7FFC27}" type="presParOf" srcId="{738DA1E3-6B6D-470E-9032-92658A1650A0}" destId="{DE651919-A0A0-471D-8936-42C298000A97}" srcOrd="1" destOrd="0" presId="urn:microsoft.com/office/officeart/2005/8/layout/radial1"/>
    <dgm:cxn modelId="{F9010CA4-26BB-4F09-A9F3-2A2154273311}" type="presParOf" srcId="{DE651919-A0A0-471D-8936-42C298000A97}" destId="{3A7C7391-EBF6-4A8F-A10C-C1008D5A9CC8}" srcOrd="0" destOrd="0" presId="urn:microsoft.com/office/officeart/2005/8/layout/radial1"/>
    <dgm:cxn modelId="{C0121D38-9399-4DD8-8501-9C013826CCC6}" type="presParOf" srcId="{738DA1E3-6B6D-470E-9032-92658A1650A0}" destId="{BD8493FD-4C6D-414A-91FE-D40614608F01}" srcOrd="2" destOrd="0" presId="urn:microsoft.com/office/officeart/2005/8/layout/radial1"/>
    <dgm:cxn modelId="{97AA60C5-F6C7-430E-8F3B-B97309148F16}" type="presParOf" srcId="{738DA1E3-6B6D-470E-9032-92658A1650A0}" destId="{D678304B-A810-4A3D-85C6-14B36F512C41}" srcOrd="3" destOrd="0" presId="urn:microsoft.com/office/officeart/2005/8/layout/radial1"/>
    <dgm:cxn modelId="{12484B63-BA62-401B-B4BB-ED7C96586067}" type="presParOf" srcId="{D678304B-A810-4A3D-85C6-14B36F512C41}" destId="{0B4FFBDD-E45B-4D47-9E91-7240C6622479}" srcOrd="0" destOrd="0" presId="urn:microsoft.com/office/officeart/2005/8/layout/radial1"/>
    <dgm:cxn modelId="{C437A49D-71A6-48CD-8F4F-19CE1630EB38}" type="presParOf" srcId="{738DA1E3-6B6D-470E-9032-92658A1650A0}" destId="{A3CC0637-8486-4176-847D-CA0A5441DC8C}" srcOrd="4" destOrd="0" presId="urn:microsoft.com/office/officeart/2005/8/layout/radial1"/>
    <dgm:cxn modelId="{568DD37F-9A8A-444B-AC70-0DFA567CE2E4}" type="presParOf" srcId="{738DA1E3-6B6D-470E-9032-92658A1650A0}" destId="{BF4DFD66-353A-4A62-961B-A74ED1146CE2}" srcOrd="5" destOrd="0" presId="urn:microsoft.com/office/officeart/2005/8/layout/radial1"/>
    <dgm:cxn modelId="{258C8733-C5CB-4093-8D66-B6A5BC1C1E0C}" type="presParOf" srcId="{BF4DFD66-353A-4A62-961B-A74ED1146CE2}" destId="{8BA19CFA-0900-4C51-A28F-FEC1DF8E5A38}" srcOrd="0" destOrd="0" presId="urn:microsoft.com/office/officeart/2005/8/layout/radial1"/>
    <dgm:cxn modelId="{E1E3BAAB-D19F-440D-8ACB-A57A6635C8A1}" type="presParOf" srcId="{738DA1E3-6B6D-470E-9032-92658A1650A0}" destId="{2F1DEC66-417F-494E-938A-20A683AA15BE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892EA6-E7EC-4180-BBC2-A8BB38CE8292}" type="doc">
      <dgm:prSet loTypeId="urn:microsoft.com/office/officeart/2005/8/layout/radial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BEDF3881-C76A-4534-9BF0-12072A915B9B}">
      <dgm:prSet phldrT="[Text]"/>
      <dgm:spPr/>
      <dgm:t>
        <a:bodyPr/>
        <a:lstStyle/>
        <a:p>
          <a:r>
            <a:rPr lang="cs-CZ" dirty="0"/>
            <a:t>Vznik pouští</a:t>
          </a:r>
        </a:p>
      </dgm:t>
    </dgm:pt>
    <dgm:pt modelId="{BD25C153-9FE4-4F1F-BDC8-BD78DE8A116B}" type="parTrans" cxnId="{939D3700-EF6C-409A-9F9C-38D1608C478C}">
      <dgm:prSet/>
      <dgm:spPr/>
      <dgm:t>
        <a:bodyPr/>
        <a:lstStyle/>
        <a:p>
          <a:endParaRPr lang="cs-CZ"/>
        </a:p>
      </dgm:t>
    </dgm:pt>
    <dgm:pt modelId="{CC4FDC64-9FDE-4A56-81F7-0D6A84087DED}" type="sibTrans" cxnId="{939D3700-EF6C-409A-9F9C-38D1608C478C}">
      <dgm:prSet/>
      <dgm:spPr/>
      <dgm:t>
        <a:bodyPr/>
        <a:lstStyle/>
        <a:p>
          <a:endParaRPr lang="cs-CZ"/>
        </a:p>
      </dgm:t>
    </dgm:pt>
    <dgm:pt modelId="{E18EA891-0439-4FD5-AB69-047596A36468}">
      <dgm:prSet phldrT="[Text]" custT="1"/>
      <dgm:spPr/>
      <dgm:t>
        <a:bodyPr/>
        <a:lstStyle/>
        <a:p>
          <a:r>
            <a:rPr lang="cs-CZ" sz="2400" b="1" dirty="0"/>
            <a:t>Tlaková výše</a:t>
          </a:r>
        </a:p>
      </dgm:t>
    </dgm:pt>
    <dgm:pt modelId="{F26D3D8E-055D-4919-A33A-A85E87415FCB}" type="parTrans" cxnId="{06A9D88A-4648-410E-8FBC-5DACB4EAEFB4}">
      <dgm:prSet/>
      <dgm:spPr/>
      <dgm:t>
        <a:bodyPr/>
        <a:lstStyle/>
        <a:p>
          <a:endParaRPr lang="cs-CZ"/>
        </a:p>
      </dgm:t>
    </dgm:pt>
    <dgm:pt modelId="{4D7317E4-F4B8-484F-A074-DEF71BF21EAC}" type="sibTrans" cxnId="{06A9D88A-4648-410E-8FBC-5DACB4EAEFB4}">
      <dgm:prSet/>
      <dgm:spPr/>
      <dgm:t>
        <a:bodyPr/>
        <a:lstStyle/>
        <a:p>
          <a:endParaRPr lang="cs-CZ"/>
        </a:p>
      </dgm:t>
    </dgm:pt>
    <dgm:pt modelId="{6113BAE8-EFBE-426D-8706-7C93A32AC559}">
      <dgm:prSet phldrT="[Text]" custT="1"/>
      <dgm:spPr/>
      <dgm:t>
        <a:bodyPr/>
        <a:lstStyle/>
        <a:p>
          <a:r>
            <a:rPr lang="cs-CZ" sz="2400" b="1" dirty="0"/>
            <a:t>Srážkový stín</a:t>
          </a:r>
        </a:p>
      </dgm:t>
    </dgm:pt>
    <dgm:pt modelId="{260AEFA0-C39A-4B7A-AD0B-14C0250B65BF}" type="parTrans" cxnId="{ADCFE76C-9ED8-494C-9712-C9EE563A874F}">
      <dgm:prSet/>
      <dgm:spPr/>
      <dgm:t>
        <a:bodyPr/>
        <a:lstStyle/>
        <a:p>
          <a:endParaRPr lang="cs-CZ"/>
        </a:p>
      </dgm:t>
    </dgm:pt>
    <dgm:pt modelId="{2455DE73-8F76-4EA7-8628-7B6FCBDB1890}" type="sibTrans" cxnId="{ADCFE76C-9ED8-494C-9712-C9EE563A874F}">
      <dgm:prSet/>
      <dgm:spPr/>
      <dgm:t>
        <a:bodyPr/>
        <a:lstStyle/>
        <a:p>
          <a:endParaRPr lang="cs-CZ"/>
        </a:p>
      </dgm:t>
    </dgm:pt>
    <dgm:pt modelId="{62BDA732-C574-4692-8CBA-A42D0C095CF4}">
      <dgm:prSet phldrT="[Text]" custT="1"/>
      <dgm:spPr/>
      <dgm:t>
        <a:bodyPr/>
        <a:lstStyle/>
        <a:p>
          <a:r>
            <a:rPr lang="cs-CZ" sz="2400" b="1" dirty="0">
              <a:solidFill>
                <a:schemeClr val="bg1">
                  <a:lumMod val="95000"/>
                </a:schemeClr>
              </a:solidFill>
            </a:rPr>
            <a:t>Globální oteplování</a:t>
          </a:r>
        </a:p>
      </dgm:t>
    </dgm:pt>
    <dgm:pt modelId="{73EF054B-341A-47C2-86B7-CD9F903E73F0}" type="parTrans" cxnId="{9A5DC40A-55A5-4176-B726-74FD9F1A2D76}">
      <dgm:prSet/>
      <dgm:spPr/>
      <dgm:t>
        <a:bodyPr/>
        <a:lstStyle/>
        <a:p>
          <a:endParaRPr lang="cs-CZ"/>
        </a:p>
      </dgm:t>
    </dgm:pt>
    <dgm:pt modelId="{C0EFBE4F-12CA-40F8-95DE-5D4188392860}" type="sibTrans" cxnId="{9A5DC40A-55A5-4176-B726-74FD9F1A2D76}">
      <dgm:prSet/>
      <dgm:spPr/>
      <dgm:t>
        <a:bodyPr/>
        <a:lstStyle/>
        <a:p>
          <a:endParaRPr lang="cs-CZ"/>
        </a:p>
      </dgm:t>
    </dgm:pt>
    <dgm:pt modelId="{F4BF89BF-65F8-409F-8818-D0B9DE2E27A2}">
      <dgm:prSet phldrT="[Text]" custT="1"/>
      <dgm:spPr/>
      <dgm:t>
        <a:bodyPr/>
        <a:lstStyle/>
        <a:p>
          <a:r>
            <a:rPr lang="cs-CZ" sz="2400" b="1" dirty="0">
              <a:solidFill>
                <a:schemeClr val="bg1">
                  <a:lumMod val="95000"/>
                </a:schemeClr>
              </a:solidFill>
            </a:rPr>
            <a:t>Studený mořský proud</a:t>
          </a:r>
        </a:p>
      </dgm:t>
    </dgm:pt>
    <dgm:pt modelId="{F40B5E98-4A48-48C6-9C9B-3882F9007DA8}" type="parTrans" cxnId="{4865ED5B-6ABF-4456-B6B7-65072FF9B6F0}">
      <dgm:prSet/>
      <dgm:spPr/>
      <dgm:t>
        <a:bodyPr/>
        <a:lstStyle/>
        <a:p>
          <a:endParaRPr lang="cs-CZ"/>
        </a:p>
      </dgm:t>
    </dgm:pt>
    <dgm:pt modelId="{F45C3DD0-D2BC-4D73-82C6-741D6B71237B}" type="sibTrans" cxnId="{4865ED5B-6ABF-4456-B6B7-65072FF9B6F0}">
      <dgm:prSet/>
      <dgm:spPr/>
      <dgm:t>
        <a:bodyPr/>
        <a:lstStyle/>
        <a:p>
          <a:endParaRPr lang="cs-CZ"/>
        </a:p>
      </dgm:t>
    </dgm:pt>
    <dgm:pt modelId="{61696358-AF62-4DFF-98C6-2F1223AB448D}" type="pres">
      <dgm:prSet presAssocID="{DA892EA6-E7EC-4180-BBC2-A8BB38CE8292}" presName="composite" presStyleCnt="0">
        <dgm:presLayoutVars>
          <dgm:chMax val="1"/>
          <dgm:dir/>
          <dgm:resizeHandles val="exact"/>
        </dgm:presLayoutVars>
      </dgm:prSet>
      <dgm:spPr/>
    </dgm:pt>
    <dgm:pt modelId="{5159C4AE-A4D9-49F5-ADC8-367843F2DA6C}" type="pres">
      <dgm:prSet presAssocID="{DA892EA6-E7EC-4180-BBC2-A8BB38CE8292}" presName="radial" presStyleCnt="0">
        <dgm:presLayoutVars>
          <dgm:animLvl val="ctr"/>
        </dgm:presLayoutVars>
      </dgm:prSet>
      <dgm:spPr/>
    </dgm:pt>
    <dgm:pt modelId="{852CBD11-CC83-44D8-A482-0DAD6014A6E1}" type="pres">
      <dgm:prSet presAssocID="{BEDF3881-C76A-4534-9BF0-12072A915B9B}" presName="centerShape" presStyleLbl="vennNode1" presStyleIdx="0" presStyleCnt="5"/>
      <dgm:spPr/>
    </dgm:pt>
    <dgm:pt modelId="{3BB7DE92-BF6F-4D1F-BC35-9291E6430830}" type="pres">
      <dgm:prSet presAssocID="{E18EA891-0439-4FD5-AB69-047596A36468}" presName="node" presStyleLbl="vennNode1" presStyleIdx="1" presStyleCnt="5">
        <dgm:presLayoutVars>
          <dgm:bulletEnabled val="1"/>
        </dgm:presLayoutVars>
      </dgm:prSet>
      <dgm:spPr/>
    </dgm:pt>
    <dgm:pt modelId="{9ABBC259-4126-43EB-8817-A2EB822EBEC9}" type="pres">
      <dgm:prSet presAssocID="{6113BAE8-EFBE-426D-8706-7C93A32AC559}" presName="node" presStyleLbl="vennNode1" presStyleIdx="2" presStyleCnt="5">
        <dgm:presLayoutVars>
          <dgm:bulletEnabled val="1"/>
        </dgm:presLayoutVars>
      </dgm:prSet>
      <dgm:spPr/>
    </dgm:pt>
    <dgm:pt modelId="{F9D70181-7EE5-4AB7-8208-80882E917098}" type="pres">
      <dgm:prSet presAssocID="{62BDA732-C574-4692-8CBA-A42D0C095CF4}" presName="node" presStyleLbl="vennNode1" presStyleIdx="3" presStyleCnt="5" custScaleX="124651" custScaleY="120991">
        <dgm:presLayoutVars>
          <dgm:bulletEnabled val="1"/>
        </dgm:presLayoutVars>
      </dgm:prSet>
      <dgm:spPr/>
    </dgm:pt>
    <dgm:pt modelId="{88BD3351-5A56-49AF-AB95-927405176CDE}" type="pres">
      <dgm:prSet presAssocID="{F4BF89BF-65F8-409F-8818-D0B9DE2E27A2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939D3700-EF6C-409A-9F9C-38D1608C478C}" srcId="{DA892EA6-E7EC-4180-BBC2-A8BB38CE8292}" destId="{BEDF3881-C76A-4534-9BF0-12072A915B9B}" srcOrd="0" destOrd="0" parTransId="{BD25C153-9FE4-4F1F-BDC8-BD78DE8A116B}" sibTransId="{CC4FDC64-9FDE-4A56-81F7-0D6A84087DED}"/>
    <dgm:cxn modelId="{9A5DC40A-55A5-4176-B726-74FD9F1A2D76}" srcId="{BEDF3881-C76A-4534-9BF0-12072A915B9B}" destId="{62BDA732-C574-4692-8CBA-A42D0C095CF4}" srcOrd="2" destOrd="0" parTransId="{73EF054B-341A-47C2-86B7-CD9F903E73F0}" sibTransId="{C0EFBE4F-12CA-40F8-95DE-5D4188392860}"/>
    <dgm:cxn modelId="{39231419-D914-41FE-B6C0-077861F602BF}" type="presOf" srcId="{E18EA891-0439-4FD5-AB69-047596A36468}" destId="{3BB7DE92-BF6F-4D1F-BC35-9291E6430830}" srcOrd="0" destOrd="0" presId="urn:microsoft.com/office/officeart/2005/8/layout/radial3"/>
    <dgm:cxn modelId="{5A284220-C26B-40EE-A2B5-EA102907B249}" type="presOf" srcId="{6113BAE8-EFBE-426D-8706-7C93A32AC559}" destId="{9ABBC259-4126-43EB-8817-A2EB822EBEC9}" srcOrd="0" destOrd="0" presId="urn:microsoft.com/office/officeart/2005/8/layout/radial3"/>
    <dgm:cxn modelId="{4865ED5B-6ABF-4456-B6B7-65072FF9B6F0}" srcId="{BEDF3881-C76A-4534-9BF0-12072A915B9B}" destId="{F4BF89BF-65F8-409F-8818-D0B9DE2E27A2}" srcOrd="3" destOrd="0" parTransId="{F40B5E98-4A48-48C6-9C9B-3882F9007DA8}" sibTransId="{F45C3DD0-D2BC-4D73-82C6-741D6B71237B}"/>
    <dgm:cxn modelId="{61DC4468-D68A-4213-994D-32A6FB1DFAC1}" type="presOf" srcId="{DA892EA6-E7EC-4180-BBC2-A8BB38CE8292}" destId="{61696358-AF62-4DFF-98C6-2F1223AB448D}" srcOrd="0" destOrd="0" presId="urn:microsoft.com/office/officeart/2005/8/layout/radial3"/>
    <dgm:cxn modelId="{ADCFE76C-9ED8-494C-9712-C9EE563A874F}" srcId="{BEDF3881-C76A-4534-9BF0-12072A915B9B}" destId="{6113BAE8-EFBE-426D-8706-7C93A32AC559}" srcOrd="1" destOrd="0" parTransId="{260AEFA0-C39A-4B7A-AD0B-14C0250B65BF}" sibTransId="{2455DE73-8F76-4EA7-8628-7B6FCBDB1890}"/>
    <dgm:cxn modelId="{CC00CE55-924D-43F2-82D4-46609C248D6B}" type="presOf" srcId="{62BDA732-C574-4692-8CBA-A42D0C095CF4}" destId="{F9D70181-7EE5-4AB7-8208-80882E917098}" srcOrd="0" destOrd="0" presId="urn:microsoft.com/office/officeart/2005/8/layout/radial3"/>
    <dgm:cxn modelId="{95F1E087-4B96-4B94-BEB3-4FF54343D63E}" type="presOf" srcId="{F4BF89BF-65F8-409F-8818-D0B9DE2E27A2}" destId="{88BD3351-5A56-49AF-AB95-927405176CDE}" srcOrd="0" destOrd="0" presId="urn:microsoft.com/office/officeart/2005/8/layout/radial3"/>
    <dgm:cxn modelId="{06A9D88A-4648-410E-8FBC-5DACB4EAEFB4}" srcId="{BEDF3881-C76A-4534-9BF0-12072A915B9B}" destId="{E18EA891-0439-4FD5-AB69-047596A36468}" srcOrd="0" destOrd="0" parTransId="{F26D3D8E-055D-4919-A33A-A85E87415FCB}" sibTransId="{4D7317E4-F4B8-484F-A074-DEF71BF21EAC}"/>
    <dgm:cxn modelId="{82A86FE6-23CC-4E3F-B10F-5A6E75E6C6AC}" type="presOf" srcId="{BEDF3881-C76A-4534-9BF0-12072A915B9B}" destId="{852CBD11-CC83-44D8-A482-0DAD6014A6E1}" srcOrd="0" destOrd="0" presId="urn:microsoft.com/office/officeart/2005/8/layout/radial3"/>
    <dgm:cxn modelId="{19C136BB-1FFB-4275-AE52-85F09F4781A7}" type="presParOf" srcId="{61696358-AF62-4DFF-98C6-2F1223AB448D}" destId="{5159C4AE-A4D9-49F5-ADC8-367843F2DA6C}" srcOrd="0" destOrd="0" presId="urn:microsoft.com/office/officeart/2005/8/layout/radial3"/>
    <dgm:cxn modelId="{E873BA31-1D07-46DE-A9EC-17AC593B0B33}" type="presParOf" srcId="{5159C4AE-A4D9-49F5-ADC8-367843F2DA6C}" destId="{852CBD11-CC83-44D8-A482-0DAD6014A6E1}" srcOrd="0" destOrd="0" presId="urn:microsoft.com/office/officeart/2005/8/layout/radial3"/>
    <dgm:cxn modelId="{EB3CB3C9-D326-423D-92CD-69087C4DB030}" type="presParOf" srcId="{5159C4AE-A4D9-49F5-ADC8-367843F2DA6C}" destId="{3BB7DE92-BF6F-4D1F-BC35-9291E6430830}" srcOrd="1" destOrd="0" presId="urn:microsoft.com/office/officeart/2005/8/layout/radial3"/>
    <dgm:cxn modelId="{E7006FFF-D696-4A7E-BDF4-FB4D8C479F50}" type="presParOf" srcId="{5159C4AE-A4D9-49F5-ADC8-367843F2DA6C}" destId="{9ABBC259-4126-43EB-8817-A2EB822EBEC9}" srcOrd="2" destOrd="0" presId="urn:microsoft.com/office/officeart/2005/8/layout/radial3"/>
    <dgm:cxn modelId="{855142D9-63D3-4D39-8EEA-6D318D365491}" type="presParOf" srcId="{5159C4AE-A4D9-49F5-ADC8-367843F2DA6C}" destId="{F9D70181-7EE5-4AB7-8208-80882E917098}" srcOrd="3" destOrd="0" presId="urn:microsoft.com/office/officeart/2005/8/layout/radial3"/>
    <dgm:cxn modelId="{8747B38B-C512-430B-AF6A-822C264E860A}" type="presParOf" srcId="{5159C4AE-A4D9-49F5-ADC8-367843F2DA6C}" destId="{88BD3351-5A56-49AF-AB95-927405176CDE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62B850-667C-4077-AFE6-171B93734283}">
      <dsp:nvSpPr>
        <dsp:cNvPr id="0" name=""/>
        <dsp:cNvSpPr/>
      </dsp:nvSpPr>
      <dsp:spPr>
        <a:xfrm>
          <a:off x="4215884" y="1133413"/>
          <a:ext cx="2100582" cy="21005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Tropické deštné lesy</a:t>
          </a:r>
        </a:p>
      </dsp:txBody>
      <dsp:txXfrm>
        <a:off x="4523507" y="1441036"/>
        <a:ext cx="1485336" cy="1485336"/>
      </dsp:txXfrm>
    </dsp:sp>
    <dsp:sp modelId="{585FDFA4-99F7-4EE1-BB2F-1B1C89422628}">
      <dsp:nvSpPr>
        <dsp:cNvPr id="0" name=""/>
        <dsp:cNvSpPr/>
      </dsp:nvSpPr>
      <dsp:spPr>
        <a:xfrm rot="8251605">
          <a:off x="1424988" y="4067224"/>
          <a:ext cx="3529596" cy="34716"/>
        </a:xfrm>
        <a:custGeom>
          <a:avLst/>
          <a:gdLst/>
          <a:ahLst/>
          <a:cxnLst/>
          <a:rect l="0" t="0" r="0" b="0"/>
          <a:pathLst>
            <a:path>
              <a:moveTo>
                <a:pt x="0" y="17358"/>
              </a:moveTo>
              <a:lnTo>
                <a:pt x="3529596" y="1735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101547" y="3996342"/>
        <a:ext cx="176479" cy="176479"/>
      </dsp:txXfrm>
    </dsp:sp>
    <dsp:sp modelId="{901BA18D-399F-48C6-A649-07A09710B47C}">
      <dsp:nvSpPr>
        <dsp:cNvPr id="0" name=""/>
        <dsp:cNvSpPr/>
      </dsp:nvSpPr>
      <dsp:spPr>
        <a:xfrm>
          <a:off x="254901" y="4971405"/>
          <a:ext cx="1880063" cy="187882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Amazonský</a:t>
          </a:r>
          <a:endParaRPr lang="cs-CZ" sz="16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0230" y="5246552"/>
        <a:ext cx="1329405" cy="1328530"/>
      </dsp:txXfrm>
    </dsp:sp>
    <dsp:sp modelId="{DE651919-A0A0-471D-8936-42C298000A97}">
      <dsp:nvSpPr>
        <dsp:cNvPr id="0" name=""/>
        <dsp:cNvSpPr/>
      </dsp:nvSpPr>
      <dsp:spPr>
        <a:xfrm rot="5982140">
          <a:off x="4130897" y="4009952"/>
          <a:ext cx="1640135" cy="34716"/>
        </a:xfrm>
        <a:custGeom>
          <a:avLst/>
          <a:gdLst/>
          <a:ahLst/>
          <a:cxnLst/>
          <a:rect l="0" t="0" r="0" b="0"/>
          <a:pathLst>
            <a:path>
              <a:moveTo>
                <a:pt x="0" y="17358"/>
              </a:moveTo>
              <a:lnTo>
                <a:pt x="1640135" y="1735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4909961" y="3986307"/>
        <a:ext cx="82006" cy="82006"/>
      </dsp:txXfrm>
    </dsp:sp>
    <dsp:sp modelId="{BD8493FD-4C6D-414A-91FE-D40614608F01}">
      <dsp:nvSpPr>
        <dsp:cNvPr id="0" name=""/>
        <dsp:cNvSpPr/>
      </dsp:nvSpPr>
      <dsp:spPr>
        <a:xfrm>
          <a:off x="3880538" y="4823602"/>
          <a:ext cx="1591212" cy="162215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Konžský</a:t>
          </a:r>
          <a:endParaRPr lang="cs-CZ" sz="16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13566" y="5061161"/>
        <a:ext cx="1125156" cy="1147035"/>
      </dsp:txXfrm>
    </dsp:sp>
    <dsp:sp modelId="{D678304B-A810-4A3D-85C6-14B36F512C41}">
      <dsp:nvSpPr>
        <dsp:cNvPr id="0" name=""/>
        <dsp:cNvSpPr/>
      </dsp:nvSpPr>
      <dsp:spPr>
        <a:xfrm rot="2762677">
          <a:off x="5634068" y="3772238"/>
          <a:ext cx="2360970" cy="34716"/>
        </a:xfrm>
        <a:custGeom>
          <a:avLst/>
          <a:gdLst/>
          <a:ahLst/>
          <a:cxnLst/>
          <a:rect l="0" t="0" r="0" b="0"/>
          <a:pathLst>
            <a:path>
              <a:moveTo>
                <a:pt x="0" y="17358"/>
              </a:moveTo>
              <a:lnTo>
                <a:pt x="2360970" y="1735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55529" y="3730572"/>
        <a:ext cx="118048" cy="118048"/>
      </dsp:txXfrm>
    </dsp:sp>
    <dsp:sp modelId="{A3CC0637-8486-4176-847D-CA0A5441DC8C}">
      <dsp:nvSpPr>
        <dsp:cNvPr id="0" name=""/>
        <dsp:cNvSpPr/>
      </dsp:nvSpPr>
      <dsp:spPr>
        <a:xfrm>
          <a:off x="7373113" y="4382160"/>
          <a:ext cx="1749743" cy="178822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Přední a zadní Indie</a:t>
          </a:r>
        </a:p>
      </dsp:txBody>
      <dsp:txXfrm>
        <a:off x="7629357" y="4644039"/>
        <a:ext cx="1237255" cy="1264467"/>
      </dsp:txXfrm>
    </dsp:sp>
    <dsp:sp modelId="{150212B2-9539-46A8-9F7F-A526794529AD}">
      <dsp:nvSpPr>
        <dsp:cNvPr id="0" name=""/>
        <dsp:cNvSpPr/>
      </dsp:nvSpPr>
      <dsp:spPr>
        <a:xfrm rot="1136181">
          <a:off x="6173710" y="3022347"/>
          <a:ext cx="3174950" cy="34716"/>
        </a:xfrm>
        <a:custGeom>
          <a:avLst/>
          <a:gdLst/>
          <a:ahLst/>
          <a:cxnLst/>
          <a:rect l="0" t="0" r="0" b="0"/>
          <a:pathLst>
            <a:path>
              <a:moveTo>
                <a:pt x="0" y="17358"/>
              </a:moveTo>
              <a:lnTo>
                <a:pt x="3174950" y="1735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81812" y="2960332"/>
        <a:ext cx="158747" cy="158747"/>
      </dsp:txXfrm>
    </dsp:sp>
    <dsp:sp modelId="{490C9015-A358-4A35-8BA4-F54EE52FB1BC}">
      <dsp:nvSpPr>
        <dsp:cNvPr id="0" name=""/>
        <dsp:cNvSpPr/>
      </dsp:nvSpPr>
      <dsp:spPr>
        <a:xfrm>
          <a:off x="9215592" y="3006048"/>
          <a:ext cx="1675529" cy="164013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Indonésie a Nová Guinea</a:t>
          </a:r>
        </a:p>
      </dsp:txBody>
      <dsp:txXfrm>
        <a:off x="9460968" y="3246240"/>
        <a:ext cx="1184777" cy="1159750"/>
      </dsp:txXfrm>
    </dsp:sp>
    <dsp:sp modelId="{BF4DFD66-353A-4A62-961B-A74ED1146CE2}">
      <dsp:nvSpPr>
        <dsp:cNvPr id="0" name=""/>
        <dsp:cNvSpPr/>
      </dsp:nvSpPr>
      <dsp:spPr>
        <a:xfrm rot="9427211">
          <a:off x="3501157" y="2736052"/>
          <a:ext cx="830013" cy="34716"/>
        </a:xfrm>
        <a:custGeom>
          <a:avLst/>
          <a:gdLst/>
          <a:ahLst/>
          <a:cxnLst/>
          <a:rect l="0" t="0" r="0" b="0"/>
          <a:pathLst>
            <a:path>
              <a:moveTo>
                <a:pt x="0" y="17358"/>
              </a:moveTo>
              <a:lnTo>
                <a:pt x="830013" y="1735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895414" y="2732660"/>
        <a:ext cx="41500" cy="41500"/>
      </dsp:txXfrm>
    </dsp:sp>
    <dsp:sp modelId="{2F1DEC66-417F-494E-938A-20A683AA15BE}">
      <dsp:nvSpPr>
        <dsp:cNvPr id="0" name=""/>
        <dsp:cNvSpPr/>
      </dsp:nvSpPr>
      <dsp:spPr>
        <a:xfrm>
          <a:off x="1898736" y="2405388"/>
          <a:ext cx="1703803" cy="167975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Střední Amerika</a:t>
          </a:r>
        </a:p>
      </dsp:txBody>
      <dsp:txXfrm>
        <a:off x="2148252" y="2651382"/>
        <a:ext cx="1204771" cy="11877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62B850-667C-4077-AFE6-171B93734283}">
      <dsp:nvSpPr>
        <dsp:cNvPr id="0" name=""/>
        <dsp:cNvSpPr/>
      </dsp:nvSpPr>
      <dsp:spPr>
        <a:xfrm>
          <a:off x="4290993" y="899983"/>
          <a:ext cx="2290261" cy="229026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b="1" kern="1200" dirty="0">
              <a:latin typeface="Arial" panose="020B0604020202020204" pitchFamily="34" charset="0"/>
              <a:cs typeface="Arial" panose="020B0604020202020204" pitchFamily="34" charset="0"/>
            </a:rPr>
            <a:t>Savany</a:t>
          </a:r>
        </a:p>
      </dsp:txBody>
      <dsp:txXfrm>
        <a:off x="4626394" y="1235384"/>
        <a:ext cx="1619459" cy="1619459"/>
      </dsp:txXfrm>
    </dsp:sp>
    <dsp:sp modelId="{DE651919-A0A0-471D-8936-42C298000A97}">
      <dsp:nvSpPr>
        <dsp:cNvPr id="0" name=""/>
        <dsp:cNvSpPr/>
      </dsp:nvSpPr>
      <dsp:spPr>
        <a:xfrm rot="5683530">
          <a:off x="4660557" y="3794712"/>
          <a:ext cx="1258758" cy="37759"/>
        </a:xfrm>
        <a:custGeom>
          <a:avLst/>
          <a:gdLst/>
          <a:ahLst/>
          <a:cxnLst/>
          <a:rect l="0" t="0" r="0" b="0"/>
          <a:pathLst>
            <a:path>
              <a:moveTo>
                <a:pt x="0" y="18879"/>
              </a:moveTo>
              <a:lnTo>
                <a:pt x="1258758" y="1887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5258468" y="3782122"/>
        <a:ext cx="62937" cy="62937"/>
      </dsp:txXfrm>
    </dsp:sp>
    <dsp:sp modelId="{BD8493FD-4C6D-414A-91FE-D40614608F01}">
      <dsp:nvSpPr>
        <dsp:cNvPr id="0" name=""/>
        <dsp:cNvSpPr/>
      </dsp:nvSpPr>
      <dsp:spPr>
        <a:xfrm>
          <a:off x="4297797" y="4437708"/>
          <a:ext cx="1734896" cy="176863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latin typeface="Arial" panose="020B0604020202020204" pitchFamily="34" charset="0"/>
              <a:cs typeface="Arial" panose="020B0604020202020204" pitchFamily="34" charset="0"/>
            </a:rPr>
            <a:t>Suché</a:t>
          </a:r>
          <a:endParaRPr lang="cs-CZ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51867" y="4696718"/>
        <a:ext cx="1226756" cy="1250611"/>
      </dsp:txXfrm>
    </dsp:sp>
    <dsp:sp modelId="{D678304B-A810-4A3D-85C6-14B36F512C41}">
      <dsp:nvSpPr>
        <dsp:cNvPr id="0" name=""/>
        <dsp:cNvSpPr/>
      </dsp:nvSpPr>
      <dsp:spPr>
        <a:xfrm rot="2945848">
          <a:off x="5900140" y="3517442"/>
          <a:ext cx="1655649" cy="37759"/>
        </a:xfrm>
        <a:custGeom>
          <a:avLst/>
          <a:gdLst/>
          <a:ahLst/>
          <a:cxnLst/>
          <a:rect l="0" t="0" r="0" b="0"/>
          <a:pathLst>
            <a:path>
              <a:moveTo>
                <a:pt x="0" y="18879"/>
              </a:moveTo>
              <a:lnTo>
                <a:pt x="1655649" y="1887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86573" y="3494930"/>
        <a:ext cx="82782" cy="82782"/>
      </dsp:txXfrm>
    </dsp:sp>
    <dsp:sp modelId="{A3CC0637-8486-4176-847D-CA0A5441DC8C}">
      <dsp:nvSpPr>
        <dsp:cNvPr id="0" name=""/>
        <dsp:cNvSpPr/>
      </dsp:nvSpPr>
      <dsp:spPr>
        <a:xfrm>
          <a:off x="7040080" y="3978793"/>
          <a:ext cx="1384165" cy="1433405"/>
        </a:xfrm>
        <a:prstGeom prst="ellips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latin typeface="Arial" panose="020B0604020202020204" pitchFamily="34" charset="0"/>
              <a:cs typeface="Arial" panose="020B0604020202020204" pitchFamily="34" charset="0"/>
            </a:rPr>
            <a:t>Trnité</a:t>
          </a:r>
        </a:p>
      </dsp:txBody>
      <dsp:txXfrm>
        <a:off x="7242786" y="4188710"/>
        <a:ext cx="978753" cy="1013571"/>
      </dsp:txXfrm>
    </dsp:sp>
    <dsp:sp modelId="{BF4DFD66-353A-4A62-961B-A74ED1146CE2}">
      <dsp:nvSpPr>
        <dsp:cNvPr id="0" name=""/>
        <dsp:cNvSpPr/>
      </dsp:nvSpPr>
      <dsp:spPr>
        <a:xfrm rot="8476011">
          <a:off x="2788363" y="3359435"/>
          <a:ext cx="1971250" cy="37759"/>
        </a:xfrm>
        <a:custGeom>
          <a:avLst/>
          <a:gdLst/>
          <a:ahLst/>
          <a:cxnLst/>
          <a:rect l="0" t="0" r="0" b="0"/>
          <a:pathLst>
            <a:path>
              <a:moveTo>
                <a:pt x="0" y="18879"/>
              </a:moveTo>
              <a:lnTo>
                <a:pt x="1971250" y="1887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724707" y="3329033"/>
        <a:ext cx="98562" cy="98562"/>
      </dsp:txXfrm>
    </dsp:sp>
    <dsp:sp modelId="{2F1DEC66-417F-494E-938A-20A683AA15BE}">
      <dsp:nvSpPr>
        <dsp:cNvPr id="0" name=""/>
        <dsp:cNvSpPr/>
      </dsp:nvSpPr>
      <dsp:spPr>
        <a:xfrm>
          <a:off x="1355814" y="3657207"/>
          <a:ext cx="1857654" cy="1831430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 dirty="0">
              <a:latin typeface="Arial" panose="020B0604020202020204" pitchFamily="34" charset="0"/>
              <a:cs typeface="Arial" panose="020B0604020202020204" pitchFamily="34" charset="0"/>
            </a:rPr>
            <a:t>Vlhké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latin typeface="Arial" panose="020B0604020202020204" pitchFamily="34" charset="0"/>
              <a:cs typeface="Arial" panose="020B0604020202020204" pitchFamily="34" charset="0"/>
            </a:rPr>
            <a:t>Ilanos, Campos</a:t>
          </a:r>
        </a:p>
      </dsp:txBody>
      <dsp:txXfrm>
        <a:off x="1627861" y="3925414"/>
        <a:ext cx="1313560" cy="12950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2CBD11-CC83-44D8-A482-0DAD6014A6E1}">
      <dsp:nvSpPr>
        <dsp:cNvPr id="0" name=""/>
        <dsp:cNvSpPr/>
      </dsp:nvSpPr>
      <dsp:spPr>
        <a:xfrm>
          <a:off x="2585418" y="1315754"/>
          <a:ext cx="3507092" cy="350709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500" kern="1200" dirty="0"/>
            <a:t>Vznik pouští</a:t>
          </a:r>
        </a:p>
      </dsp:txBody>
      <dsp:txXfrm>
        <a:off x="3099020" y="1829356"/>
        <a:ext cx="2479888" cy="2479888"/>
      </dsp:txXfrm>
    </dsp:sp>
    <dsp:sp modelId="{3BB7DE92-BF6F-4D1F-BC35-9291E6430830}">
      <dsp:nvSpPr>
        <dsp:cNvPr id="0" name=""/>
        <dsp:cNvSpPr/>
      </dsp:nvSpPr>
      <dsp:spPr>
        <a:xfrm>
          <a:off x="3462191" y="-91395"/>
          <a:ext cx="1753546" cy="175354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/>
            <a:t>Tlaková výše</a:t>
          </a:r>
        </a:p>
      </dsp:txBody>
      <dsp:txXfrm>
        <a:off x="3718992" y="165406"/>
        <a:ext cx="1239944" cy="1239944"/>
      </dsp:txXfrm>
    </dsp:sp>
    <dsp:sp modelId="{9ABBC259-4126-43EB-8817-A2EB822EBEC9}">
      <dsp:nvSpPr>
        <dsp:cNvPr id="0" name=""/>
        <dsp:cNvSpPr/>
      </dsp:nvSpPr>
      <dsp:spPr>
        <a:xfrm>
          <a:off x="5746115" y="2192528"/>
          <a:ext cx="1753546" cy="175354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/>
            <a:t>Srážkový stín</a:t>
          </a:r>
        </a:p>
      </dsp:txBody>
      <dsp:txXfrm>
        <a:off x="6002916" y="2449329"/>
        <a:ext cx="1239944" cy="1239944"/>
      </dsp:txXfrm>
    </dsp:sp>
    <dsp:sp modelId="{F9D70181-7EE5-4AB7-8208-80882E917098}">
      <dsp:nvSpPr>
        <dsp:cNvPr id="0" name=""/>
        <dsp:cNvSpPr/>
      </dsp:nvSpPr>
      <dsp:spPr>
        <a:xfrm>
          <a:off x="3246057" y="4292408"/>
          <a:ext cx="2185813" cy="2121633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>
                  <a:lumMod val="95000"/>
                </a:schemeClr>
              </a:solidFill>
            </a:rPr>
            <a:t>Globální oteplování</a:t>
          </a:r>
        </a:p>
      </dsp:txBody>
      <dsp:txXfrm>
        <a:off x="3566162" y="4603114"/>
        <a:ext cx="1545603" cy="1500221"/>
      </dsp:txXfrm>
    </dsp:sp>
    <dsp:sp modelId="{88BD3351-5A56-49AF-AB95-927405176CDE}">
      <dsp:nvSpPr>
        <dsp:cNvPr id="0" name=""/>
        <dsp:cNvSpPr/>
      </dsp:nvSpPr>
      <dsp:spPr>
        <a:xfrm>
          <a:off x="1178267" y="2192528"/>
          <a:ext cx="1753546" cy="1753546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>
                  <a:lumMod val="95000"/>
                </a:schemeClr>
              </a:solidFill>
            </a:rPr>
            <a:t>Studený mořský proud</a:t>
          </a:r>
        </a:p>
      </dsp:txBody>
      <dsp:txXfrm>
        <a:off x="1435068" y="2449329"/>
        <a:ext cx="1239944" cy="12399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DF0BEA-512D-2092-6582-2B5219DBB2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E4FF360-9626-B220-97FD-9FA2219076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DB86EA-5F68-DE44-EA1F-43B40369F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CDDE2-5D5C-412B-8C6B-8FC3F863C4B0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E25BF5-FD4C-2A0E-608C-AA84C6D8D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6EB622-361C-7CB7-4CD0-E4FC71C75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EFCB0-0FD0-4712-AE44-700D879240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382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C8E3FC-2012-0139-79DE-5FC123129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F97EBE0-1966-B653-269E-0A9E9100F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B7100E-B706-21F7-F475-C11567879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CDDE2-5D5C-412B-8C6B-8FC3F863C4B0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A77FF91-1147-D31A-2B9F-8630C80BC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2BC0F4-FB55-6B1B-C6A1-D7420B29C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EFCB0-0FD0-4712-AE44-700D879240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979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AB9AF27-105D-B8C0-624E-A4C34DE98E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9065DE5-A6A5-1009-58AB-F2C5D7FFB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9F2411A-BC01-4DD0-9070-CE6799CD2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CDDE2-5D5C-412B-8C6B-8FC3F863C4B0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E47DB7-0139-0180-AE3E-FA71B4E8B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00A63B-553D-EC05-712E-EFF886CF9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EFCB0-0FD0-4712-AE44-700D879240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612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D97943-027F-BF5E-CFB3-FBD649DF6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B5A3AC-5A6C-AD41-E599-79A16D90B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12B919-7178-2D60-4CDA-A0D769E70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CDDE2-5D5C-412B-8C6B-8FC3F863C4B0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86B6CC-D48B-3DC1-2188-67C506717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66BED5-5452-5AE0-C973-B44029E9F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EFCB0-0FD0-4712-AE44-700D879240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0262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9E93AF-7DE8-2BEE-1417-E7381E564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0FA258F-6D63-F40D-7918-03820DB24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542C03D-2DAA-C84C-D1E1-D504B4EA7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CDDE2-5D5C-412B-8C6B-8FC3F863C4B0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F31EBAF-E7D0-22F7-4104-D1DEC8A65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470740-E2A2-CD93-C4DE-EAB493096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EFCB0-0FD0-4712-AE44-700D879240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8005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46BE17-08A0-D5A8-83DF-CB6C60120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7DA8BD-D347-7058-E328-A1DDFE9DE9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31032C2-E73C-216D-53F5-856B041AE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4A6EF61-0340-B43F-EBDA-44FE894A8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CDDE2-5D5C-412B-8C6B-8FC3F863C4B0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E9608AA-524B-3795-08EB-55C1BFF8A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A4364CA-5418-F109-E2A4-2A377E90E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EFCB0-0FD0-4712-AE44-700D879240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1188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2928B9-E539-E326-BC70-E5B2B8403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E090937-4C7D-C330-55DA-8288F73AB3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22E5E42-314B-A25C-CD3D-F0F72E648A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5B9E0D3-D69B-FBB7-362E-FDD95A0563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FF99FA1-05C4-BBD0-BD83-D041C1AC26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1203674-0E01-E9C5-D984-0369289A9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CDDE2-5D5C-412B-8C6B-8FC3F863C4B0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5DCAC77-F5E1-2BC4-697B-7DE8B474B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A065DA5-F98B-4BA1-0179-2CDAEDCEF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EFCB0-0FD0-4712-AE44-700D879240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378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C735D7-4B49-FB82-051F-D635551D2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D34FFC6-0B3D-03C1-901B-3D6F98C68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CDDE2-5D5C-412B-8C6B-8FC3F863C4B0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1CA77BB-2862-BFF7-F90B-8C9B3DFFC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7C24466-B9AC-E0E9-5138-07C3DF280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EFCB0-0FD0-4712-AE44-700D879240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1370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0E85E6B-AF02-EE3B-ECEA-57EC7BAF5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CDDE2-5D5C-412B-8C6B-8FC3F863C4B0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666059D-CF8B-9A42-CFA6-29ED0C242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BB87D0B-F488-08B0-974D-7A4AF3C37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EFCB0-0FD0-4712-AE44-700D879240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867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586006-D8E8-F4F8-9130-7F2CE55F0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4538F8-5E7A-27A0-220B-1F3D570A1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952BDF5-F675-031C-421A-DC7665CEC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B39B4DB-096B-E60B-5995-FBCF04280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CDDE2-5D5C-412B-8C6B-8FC3F863C4B0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BC304AE-6AB0-3DB7-E741-CF5320526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3197DAB-4B50-EDE5-7CE5-3578A908F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EFCB0-0FD0-4712-AE44-700D879240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692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9B7FDD-7D8A-3C70-8976-0FFB62AB1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D6FD527-B6D1-1F76-BB6C-E48D5D1FA8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DFF87FB-9BA0-DB82-8656-81C4BF7B1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C70978B-2EB4-56EA-9B51-320646440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CDDE2-5D5C-412B-8C6B-8FC3F863C4B0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152C290-B08A-53BA-1E18-B263A3211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E1E1781-6F7E-DE3E-8804-B9F49745F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EFCB0-0FD0-4712-AE44-700D879240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2895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98CF5A3-6412-A972-84DF-6BA261347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8117CF3-72BC-5994-EF45-90E3B796E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021E4C-BA90-7F10-CD1B-49646E8D39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CDDE2-5D5C-412B-8C6B-8FC3F863C4B0}" type="datetimeFigureOut">
              <a:rPr lang="cs-CZ" smtClean="0"/>
              <a:t>25.04.2023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7E2A1B-D8A4-6110-DA9B-68A968130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A556FB-C86C-175A-CB3D-DAF6A74151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EFCB0-0FD0-4712-AE44-700D879240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258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2" name="Rectangle 2071">
            <a:extLst>
              <a:ext uri="{FF2B5EF4-FFF2-40B4-BE49-F238E27FC236}">
                <a16:creationId xmlns:a16="http://schemas.microsoft.com/office/drawing/2014/main" id="{7BBD5B30-C741-4E67-AFD8-17917090A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EV PUSTINNÝ | ZOO Tábor">
            <a:extLst>
              <a:ext uri="{FF2B5EF4-FFF2-40B4-BE49-F238E27FC236}">
                <a16:creationId xmlns:a16="http://schemas.microsoft.com/office/drawing/2014/main" id="{BC4B9DB5-E22E-70F0-1320-022B34295B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3" r="28325" b="1"/>
          <a:stretch/>
        </p:blipFill>
        <p:spPr bwMode="auto">
          <a:xfrm>
            <a:off x="7817583" y="10"/>
            <a:ext cx="4374417" cy="6857990"/>
          </a:xfrm>
          <a:custGeom>
            <a:avLst/>
            <a:gdLst/>
            <a:ahLst/>
            <a:cxnLst/>
            <a:rect l="l" t="t" r="r" b="b"/>
            <a:pathLst>
              <a:path w="4374417" h="6858000">
                <a:moveTo>
                  <a:pt x="22719" y="0"/>
                </a:moveTo>
                <a:lnTo>
                  <a:pt x="4374417" y="0"/>
                </a:lnTo>
                <a:lnTo>
                  <a:pt x="4374417" y="6858000"/>
                </a:lnTo>
                <a:lnTo>
                  <a:pt x="0" y="6858000"/>
                </a:lnTo>
                <a:lnTo>
                  <a:pt x="6670" y="6845555"/>
                </a:lnTo>
                <a:cubicBezTo>
                  <a:pt x="495881" y="5886487"/>
                  <a:pt x="785588" y="4695963"/>
                  <a:pt x="785588" y="3406233"/>
                </a:cubicBezTo>
                <a:cubicBezTo>
                  <a:pt x="785588" y="2215714"/>
                  <a:pt x="538737" y="1109724"/>
                  <a:pt x="115983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ototapeta Karibské moře a palmy 1491 | Fototapety Moře a pláže s pískem |  TAPETYMIX">
            <a:extLst>
              <a:ext uri="{FF2B5EF4-FFF2-40B4-BE49-F238E27FC236}">
                <a16:creationId xmlns:a16="http://schemas.microsoft.com/office/drawing/2014/main" id="{F6A9773A-0EB1-9B63-623A-CFDDA875CE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" r="2020" b="1"/>
          <a:stretch/>
        </p:blipFill>
        <p:spPr bwMode="auto">
          <a:xfrm>
            <a:off x="35723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opický pás – Wikipedie">
            <a:extLst>
              <a:ext uri="{FF2B5EF4-FFF2-40B4-BE49-F238E27FC236}">
                <a16:creationId xmlns:a16="http://schemas.microsoft.com/office/drawing/2014/main" id="{44FBB539-A4BB-C803-F6D7-286DD8F2B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r="23111" b="1"/>
          <a:stretch/>
        </p:blipFill>
        <p:spPr bwMode="auto">
          <a:xfrm>
            <a:off x="362535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074" name="Freeform: Shape 2073">
            <a:extLst>
              <a:ext uri="{FF2B5EF4-FFF2-40B4-BE49-F238E27FC236}">
                <a16:creationId xmlns:a16="http://schemas.microsoft.com/office/drawing/2014/main" id="{189BBEAA-BB93-4878-8C95-3C8AADE2E0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76" name="Freeform: Shape 2075">
            <a:extLst>
              <a:ext uri="{FF2B5EF4-FFF2-40B4-BE49-F238E27FC236}">
                <a16:creationId xmlns:a16="http://schemas.microsoft.com/office/drawing/2014/main" id="{D529C0C6-AAEB-4982-A9E6-BC6A8B2AE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205BB95-DF95-0BD0-EB04-A999C4D50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2" y="1508760"/>
            <a:ext cx="3429000" cy="2898648"/>
          </a:xfrm>
        </p:spPr>
        <p:txBody>
          <a:bodyPr>
            <a:normAutofit/>
          </a:bodyPr>
          <a:lstStyle/>
          <a:p>
            <a:pPr algn="l"/>
            <a:r>
              <a:rPr lang="cs-CZ" sz="4800" dirty="0">
                <a:latin typeface="Arial Black" panose="020B0A04020102020204" pitchFamily="34" charset="0"/>
              </a:rPr>
              <a:t>Tropický podnebný pás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65A8040-740C-F64C-7805-89B731C292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912" y="4773168"/>
            <a:ext cx="3429000" cy="1335024"/>
          </a:xfrm>
        </p:spPr>
        <p:txBody>
          <a:bodyPr>
            <a:normAutofit lnSpcReduction="10000"/>
          </a:bodyPr>
          <a:lstStyle/>
          <a:p>
            <a:pPr algn="l"/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Tropické deštné lesy, pouště </a:t>
            </a:r>
            <a:b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a savany</a:t>
            </a:r>
          </a:p>
        </p:txBody>
      </p:sp>
      <p:sp>
        <p:nvSpPr>
          <p:cNvPr id="2078" name="Rectangle 2077">
            <a:extLst>
              <a:ext uri="{FF2B5EF4-FFF2-40B4-BE49-F238E27FC236}">
                <a16:creationId xmlns:a16="http://schemas.microsoft.com/office/drawing/2014/main" id="{80D36F24-5EC0-4A09-9836-6580E1D4B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0" name="Rectangle 2079">
            <a:extLst>
              <a:ext uri="{FF2B5EF4-FFF2-40B4-BE49-F238E27FC236}">
                <a16:creationId xmlns:a16="http://schemas.microsoft.com/office/drawing/2014/main" id="{7C0B334E-66E0-442A-8306-19629EC2D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53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38" name="Rectangle 9237">
            <a:extLst>
              <a:ext uri="{FF2B5EF4-FFF2-40B4-BE49-F238E27FC236}">
                <a16:creationId xmlns:a16="http://schemas.microsoft.com/office/drawing/2014/main" id="{12C63567-9A18-430B-817B-152D609F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AD4973A-4366-A98F-08D1-E1B8A87ED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1369" y="1342571"/>
            <a:ext cx="4789763" cy="1116469"/>
          </a:xfrm>
        </p:spPr>
        <p:txBody>
          <a:bodyPr>
            <a:normAutofit fontScale="90000"/>
          </a:bodyPr>
          <a:lstStyle/>
          <a:p>
            <a:r>
              <a:rPr lang="cs-CZ" sz="4900" dirty="0">
                <a:latin typeface="Arial Black" panose="020B0A04020102020204" pitchFamily="34" charset="0"/>
              </a:rPr>
              <a:t>Fauna savany</a:t>
            </a:r>
            <a:br>
              <a:rPr lang="cs-CZ" dirty="0">
                <a:latin typeface="Arial Black" panose="020B0A04020102020204" pitchFamily="34" charset="0"/>
              </a:rPr>
            </a:br>
            <a:r>
              <a:rPr lang="cs-CZ" sz="3600" dirty="0">
                <a:latin typeface="Arial Black" panose="020B0A04020102020204" pitchFamily="34" charset="0"/>
              </a:rPr>
              <a:t>Afrika</a:t>
            </a:r>
            <a:endParaRPr lang="cs-CZ" dirty="0">
              <a:latin typeface="Arial Black" panose="020B0A04020102020204" pitchFamily="34" charset="0"/>
            </a:endParaRPr>
          </a:p>
        </p:txBody>
      </p:sp>
      <p:pic>
        <p:nvPicPr>
          <p:cNvPr id="9220" name="Picture 4" descr="alternativní popis obrázku chybí">
            <a:extLst>
              <a:ext uri="{FF2B5EF4-FFF2-40B4-BE49-F238E27FC236}">
                <a16:creationId xmlns:a16="http://schemas.microsoft.com/office/drawing/2014/main" id="{4CDF6ABC-A80A-F58D-6141-A28A90B8B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8" r="4" b="4"/>
          <a:stretch/>
        </p:blipFill>
        <p:spPr bwMode="auto">
          <a:xfrm>
            <a:off x="20" y="10"/>
            <a:ext cx="3003103" cy="391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alternativní popis obrázku chybí">
            <a:extLst>
              <a:ext uri="{FF2B5EF4-FFF2-40B4-BE49-F238E27FC236}">
                <a16:creationId xmlns:a16="http://schemas.microsoft.com/office/drawing/2014/main" id="{F0374BEC-59BC-2D6B-7C2C-5AC3F24B9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0" b="2"/>
          <a:stretch/>
        </p:blipFill>
        <p:spPr bwMode="auto">
          <a:xfrm>
            <a:off x="3180257" y="10"/>
            <a:ext cx="3016307" cy="222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alternativní popis obrázku chybí">
            <a:extLst>
              <a:ext uri="{FF2B5EF4-FFF2-40B4-BE49-F238E27FC236}">
                <a16:creationId xmlns:a16="http://schemas.microsoft.com/office/drawing/2014/main" id="{B020B74E-85A6-CD06-FB6B-3DBF06D30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r="18814"/>
          <a:stretch/>
        </p:blipFill>
        <p:spPr bwMode="auto">
          <a:xfrm>
            <a:off x="-1" y="4079988"/>
            <a:ext cx="3003123" cy="277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alternativní popis obrázku chybí">
            <a:extLst>
              <a:ext uri="{FF2B5EF4-FFF2-40B4-BE49-F238E27FC236}">
                <a16:creationId xmlns:a16="http://schemas.microsoft.com/office/drawing/2014/main" id="{75CA4EF1-A4C2-622C-D25B-324BAFE57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 r="594" b="3"/>
          <a:stretch/>
        </p:blipFill>
        <p:spPr bwMode="auto">
          <a:xfrm>
            <a:off x="3180256" y="2395057"/>
            <a:ext cx="3016307" cy="205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alternativní popis obrázku chybí">
            <a:extLst>
              <a:ext uri="{FF2B5EF4-FFF2-40B4-BE49-F238E27FC236}">
                <a16:creationId xmlns:a16="http://schemas.microsoft.com/office/drawing/2014/main" id="{AFCE4976-3A68-C408-B064-13BC6A28E2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0" b="3"/>
          <a:stretch/>
        </p:blipFill>
        <p:spPr bwMode="auto">
          <a:xfrm>
            <a:off x="3180257" y="4629236"/>
            <a:ext cx="3016307" cy="222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Staňte se objeviteli kontinentů">
            <a:extLst>
              <a:ext uri="{FF2B5EF4-FFF2-40B4-BE49-F238E27FC236}">
                <a16:creationId xmlns:a16="http://schemas.microsoft.com/office/drawing/2014/main" id="{E40ABA40-51C1-703A-C9EA-F0461A3E7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13525" r="3279" b="5644"/>
          <a:stretch/>
        </p:blipFill>
        <p:spPr bwMode="auto">
          <a:xfrm>
            <a:off x="8297693" y="2101334"/>
            <a:ext cx="3725694" cy="469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7B6927-68BB-8656-A450-2DB9C9963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1369" y="2593434"/>
            <a:ext cx="2174118" cy="3713895"/>
          </a:xfrm>
        </p:spPr>
        <p:txBody>
          <a:bodyPr>
            <a:normAutofit/>
          </a:bodyPr>
          <a:lstStyle/>
          <a:p>
            <a:r>
              <a:rPr lang="cs-CZ" sz="3200" dirty="0"/>
              <a:t>Zebra</a:t>
            </a:r>
          </a:p>
          <a:p>
            <a:r>
              <a:rPr lang="cs-CZ" sz="3200" dirty="0"/>
              <a:t>Žirafa</a:t>
            </a:r>
          </a:p>
          <a:p>
            <a:r>
              <a:rPr lang="cs-CZ" sz="3200" dirty="0"/>
              <a:t>Lev</a:t>
            </a:r>
          </a:p>
          <a:p>
            <a:r>
              <a:rPr lang="cs-CZ" sz="3200" dirty="0"/>
              <a:t>Antilopa</a:t>
            </a:r>
          </a:p>
          <a:p>
            <a:r>
              <a:rPr lang="cs-CZ" sz="3200" dirty="0"/>
              <a:t>Slon</a:t>
            </a:r>
          </a:p>
        </p:txBody>
      </p:sp>
    </p:spTree>
    <p:extLst>
      <p:ext uri="{BB962C8B-B14F-4D97-AF65-F5344CB8AC3E}">
        <p14:creationId xmlns:p14="http://schemas.microsoft.com/office/powerpoint/2010/main" val="4287617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9" name="Rectangle 513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135" name="Picture 5134" descr="Západ slunce na dezert">
            <a:extLst>
              <a:ext uri="{FF2B5EF4-FFF2-40B4-BE49-F238E27FC236}">
                <a16:creationId xmlns:a16="http://schemas.microsoft.com/office/drawing/2014/main" id="{18D6B7B9-21E6-4313-132D-C5010D0D35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4" r="-1" b="-1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5141" name="Freeform: Shape 514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5143" name="Freeform: Shape 5142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5145" name="Freeform: Shape 514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8403F0-E8EB-B68E-448A-259473162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7"/>
            <a:ext cx="3633746" cy="766270"/>
          </a:xfrm>
        </p:spPr>
        <p:txBody>
          <a:bodyPr anchor="b">
            <a:normAutofit/>
          </a:bodyPr>
          <a:lstStyle/>
          <a:p>
            <a:r>
              <a:rPr lang="cs-CZ" sz="3600" dirty="0">
                <a:latin typeface="Arial Black" panose="020B0A04020102020204" pitchFamily="34" charset="0"/>
              </a:rPr>
              <a:t>Pouště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AF0B40-2041-3D9D-3102-A17355599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9" y="1811867"/>
            <a:ext cx="3633747" cy="3610924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Nacházejí se hlavně </a:t>
            </a:r>
            <a:r>
              <a:rPr lang="cs-CZ" sz="2400" b="1" dirty="0"/>
              <a:t>na okrajích tropického pásu</a:t>
            </a:r>
            <a:r>
              <a:rPr lang="cs-CZ" sz="2400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b="1" dirty="0"/>
              <a:t>Oblast obratníků</a:t>
            </a:r>
            <a:r>
              <a:rPr lang="cs-CZ" sz="2400" dirty="0"/>
              <a:t>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Velmi suché (250mm ročně) a velmi horké;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Rostliny skoro nerostou;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Vysoké teploty přes den, nízké v noci;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Živočichové přizpůsobiví podmínkám.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9BA15AB-7C51-3B26-1AAF-AEFDB272DD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1256191"/>
              </p:ext>
            </p:extLst>
          </p:nvPr>
        </p:nvGraphicFramePr>
        <p:xfrm>
          <a:off x="-870359" y="267677"/>
          <a:ext cx="8677929" cy="6322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19072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0" name="Rectangle 205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2" name="Freeform: Shape 2061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Pouště (nejen) Afriky &amp; Chilská, Jihoamerický, Austrálie">
            <a:extLst>
              <a:ext uri="{FF2B5EF4-FFF2-40B4-BE49-F238E27FC236}">
                <a16:creationId xmlns:a16="http://schemas.microsoft.com/office/drawing/2014/main" id="{99CD191B-08CD-B2E5-D06F-779ADCE943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0012" y="714818"/>
            <a:ext cx="8811341" cy="541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4" name="Right Triangle 206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930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06EF856-DE66-4BCC-D555-D48813E26B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prstClr val="black"/>
              <a:prstClr val="white"/>
            </a:duotone>
          </a:blip>
          <a:srcRect t="1579" b="14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02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7" name="Rectangle 3106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8" name="Picture 6" descr="undefined">
            <a:extLst>
              <a:ext uri="{FF2B5EF4-FFF2-40B4-BE49-F238E27FC236}">
                <a16:creationId xmlns:a16="http://schemas.microsoft.com/office/drawing/2014/main" id="{F4DC1FCE-9720-68FC-437B-3E0885CBE4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1" r="8182" b="-3"/>
          <a:stretch/>
        </p:blipFill>
        <p:spPr bwMode="auto">
          <a:xfrm>
            <a:off x="20" y="10"/>
            <a:ext cx="2970445" cy="338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undefined">
            <a:extLst>
              <a:ext uri="{FF2B5EF4-FFF2-40B4-BE49-F238E27FC236}">
                <a16:creationId xmlns:a16="http://schemas.microsoft.com/office/drawing/2014/main" id="{564BF2B6-B27F-4127-7CA9-4CBFEBB87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1" r="11643" b="4"/>
          <a:stretch/>
        </p:blipFill>
        <p:spPr bwMode="auto">
          <a:xfrm>
            <a:off x="3072956" y="10"/>
            <a:ext cx="2970465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18BC7127-6CD0-D9F3-50C1-D7B083B57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" t="-2" r="2386" b="3"/>
          <a:stretch/>
        </p:blipFill>
        <p:spPr bwMode="auto">
          <a:xfrm>
            <a:off x="-1" y="3474707"/>
            <a:ext cx="6043421" cy="338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ndefined">
            <a:extLst>
              <a:ext uri="{FF2B5EF4-FFF2-40B4-BE49-F238E27FC236}">
                <a16:creationId xmlns:a16="http://schemas.microsoft.com/office/drawing/2014/main" id="{D2B85CD5-51B7-F19B-0BD2-397F44D63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5" r="16331" b="-3"/>
          <a:stretch/>
        </p:blipFill>
        <p:spPr bwMode="auto">
          <a:xfrm>
            <a:off x="9220200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undefined">
            <a:extLst>
              <a:ext uri="{FF2B5EF4-FFF2-40B4-BE49-F238E27FC236}">
                <a16:creationId xmlns:a16="http://schemas.microsoft.com/office/drawing/2014/main" id="{0FB984BB-5A48-3229-A0C1-B7595979B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" t="19561" r="37222" b="5808"/>
          <a:stretch/>
        </p:blipFill>
        <p:spPr bwMode="auto">
          <a:xfrm>
            <a:off x="6043421" y="-2"/>
            <a:ext cx="317677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9" name="Rectangle 3108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734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556E13-2970-45E6-39C0-C9E6CE21E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649" y="3637116"/>
            <a:ext cx="5193748" cy="863463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cs-CZ" sz="3200" kern="1200" dirty="0">
                <a:solidFill>
                  <a:srgbClr val="FFFFFF"/>
                </a:solidFill>
                <a:latin typeface="Arial Black" panose="020B0A04020102020204" pitchFamily="34" charset="0"/>
              </a:rPr>
              <a:t>Sahara – největší poušť světa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EB6477-9E7D-5048-8EC3-9EB79233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5649" y="4579624"/>
            <a:ext cx="5511617" cy="219501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Poušť v Africe, největší na světě;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rgbClr val="FFFFFF"/>
                </a:solidFill>
              </a:rPr>
              <a:t>Na okrajích desertifikace;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Před 5 – 7 tis. lety úrodná půda;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rgbClr val="FFFFFF"/>
                </a:solidFill>
              </a:rPr>
              <a:t>Obyvatelstvo Tuaregové, Berbeři </a:t>
            </a:r>
            <a:br>
              <a:rPr lang="cs-CZ" sz="2400" dirty="0">
                <a:solidFill>
                  <a:srgbClr val="FFFFFF"/>
                </a:solidFill>
              </a:rPr>
            </a:br>
            <a:r>
              <a:rPr lang="cs-CZ" sz="2400" dirty="0">
                <a:solidFill>
                  <a:srgbClr val="FFFFFF"/>
                </a:solidFill>
              </a:rPr>
              <a:t>a Arabové.</a:t>
            </a:r>
            <a:endParaRPr lang="cs-CZ" sz="2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2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B6D0A76-2E60-0F35-1DAE-050E9FFA7081}"/>
              </a:ext>
            </a:extLst>
          </p:cNvPr>
          <p:cNvSpPr txBox="1"/>
          <p:nvPr/>
        </p:nvSpPr>
        <p:spPr>
          <a:xfrm>
            <a:off x="4045797" y="6223392"/>
            <a:ext cx="1734457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cs-CZ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Satelitní snímek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E21ADD0-1712-4374-D013-CAB368FF589A}"/>
              </a:ext>
            </a:extLst>
          </p:cNvPr>
          <p:cNvSpPr txBox="1"/>
          <p:nvPr/>
        </p:nvSpPr>
        <p:spPr>
          <a:xfrm>
            <a:off x="9944940" y="2829281"/>
            <a:ext cx="1734457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cs-CZ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Mauretánie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081053E-6A3F-2E38-256D-0A01C73BFD6B}"/>
              </a:ext>
            </a:extLst>
          </p:cNvPr>
          <p:cNvSpPr txBox="1"/>
          <p:nvPr/>
        </p:nvSpPr>
        <p:spPr>
          <a:xfrm>
            <a:off x="613759" y="2829281"/>
            <a:ext cx="1734457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cs-CZ" sz="1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Lybie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501DB03-49BB-18A4-7ECB-D11E93485575}"/>
              </a:ext>
            </a:extLst>
          </p:cNvPr>
          <p:cNvSpPr txBox="1"/>
          <p:nvPr/>
        </p:nvSpPr>
        <p:spPr>
          <a:xfrm>
            <a:off x="6816494" y="2829281"/>
            <a:ext cx="1734457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cs-CZ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Alžírsko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6341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BD2D12C-F4F9-6090-E41D-C3BB1837D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cs-CZ" sz="5400" dirty="0">
                <a:solidFill>
                  <a:schemeClr val="bg1"/>
                </a:solidFill>
                <a:latin typeface="Arial Black" panose="020B0A04020102020204" pitchFamily="34" charset="0"/>
              </a:rPr>
              <a:t>Oáza</a:t>
            </a:r>
            <a:endParaRPr lang="cs-CZ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Picture 4" descr="Egyptské oázy | Egypt | MAHALO.cz">
            <a:extLst>
              <a:ext uri="{FF2B5EF4-FFF2-40B4-BE49-F238E27FC236}">
                <a16:creationId xmlns:a16="http://schemas.microsoft.com/office/drawing/2014/main" id="{91809D83-B83E-C1FE-EB01-DAB0FB76C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r="20065" b="-1"/>
          <a:stretch/>
        </p:blipFill>
        <p:spPr bwMode="auto"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uacachina - oaza na pustyni niesamowitą atrakcją Peru - Podróże">
            <a:extLst>
              <a:ext uri="{FF2B5EF4-FFF2-40B4-BE49-F238E27FC236}">
                <a16:creationId xmlns:a16="http://schemas.microsoft.com/office/drawing/2014/main" id="{3C41D027-EBDF-FA3A-699F-8A1BC690A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r="23946" b="2"/>
          <a:stretch/>
        </p:blipFill>
        <p:spPr bwMode="auto"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áza Al-Fayum | Egypt | MAHALO.cz">
            <a:extLst>
              <a:ext uri="{FF2B5EF4-FFF2-40B4-BE49-F238E27FC236}">
                <a16:creationId xmlns:a16="http://schemas.microsoft.com/office/drawing/2014/main" id="{B0E6C0B8-EC29-7828-7410-F62F62B45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8" r="8705" b="2"/>
          <a:stretch/>
        </p:blipFill>
        <p:spPr bwMode="auto"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83321C-32FC-2397-39C8-FB7F9EA60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3666" y="4669978"/>
            <a:ext cx="7530042" cy="1744600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Osídlená místa v poušti se zdrojem vody;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Často v kotlinách nebo sníženinách s artézskou studní;</a:t>
            </a:r>
          </a:p>
          <a:p>
            <a:r>
              <a:rPr lang="cs-CZ" sz="2400" dirty="0">
                <a:solidFill>
                  <a:schemeClr val="bg1">
                    <a:alpha val="80000"/>
                  </a:schemeClr>
                </a:solidFill>
              </a:rPr>
              <a:t>Místem křižovatek karavanů, zastávky obchodníků a panovníků.</a:t>
            </a:r>
          </a:p>
        </p:txBody>
      </p:sp>
    </p:spTree>
    <p:extLst>
      <p:ext uri="{BB962C8B-B14F-4D97-AF65-F5344CB8AC3E}">
        <p14:creationId xmlns:p14="http://schemas.microsoft.com/office/powerpoint/2010/main" val="3257975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Velbloud – Wikipedie">
            <a:extLst>
              <a:ext uri="{FF2B5EF4-FFF2-40B4-BE49-F238E27FC236}">
                <a16:creationId xmlns:a16="http://schemas.microsoft.com/office/drawing/2014/main" id="{DB0789EA-3B13-4BC1-BCF3-004A280EFC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55"/>
          <a:stretch/>
        </p:blipFill>
        <p:spPr bwMode="auto">
          <a:xfrm>
            <a:off x="20" y="1021"/>
            <a:ext cx="12191980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377DE8A-93A0-3E53-0354-1D388097E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09" y="635069"/>
            <a:ext cx="4509236" cy="1139139"/>
          </a:xfrm>
        </p:spPr>
        <p:txBody>
          <a:bodyPr>
            <a:normAutofit/>
          </a:bodyPr>
          <a:lstStyle/>
          <a:p>
            <a:r>
              <a:rPr lang="cs-CZ" sz="3600">
                <a:latin typeface="Arial Black" panose="020B0A04020102020204" pitchFamily="34" charset="0"/>
              </a:rPr>
              <a:t>Fauna a flora pouští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74FA45-7B53-0970-22E1-A320B329E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209" y="1939659"/>
            <a:ext cx="4492454" cy="2419097"/>
          </a:xfrm>
        </p:spPr>
        <p:txBody>
          <a:bodyPr anchor="t">
            <a:normAutofit/>
          </a:bodyPr>
          <a:lstStyle/>
          <a:p>
            <a:r>
              <a:rPr lang="cs-CZ" sz="3200" dirty="0"/>
              <a:t>Kaktusy a baobaby</a:t>
            </a:r>
          </a:p>
          <a:p>
            <a:r>
              <a:rPr lang="cs-CZ" sz="3200" dirty="0"/>
              <a:t>Pouštní liška</a:t>
            </a:r>
          </a:p>
          <a:p>
            <a:r>
              <a:rPr lang="cs-CZ" sz="3200" dirty="0"/>
              <a:t>Štír</a:t>
            </a:r>
          </a:p>
          <a:p>
            <a:r>
              <a:rPr lang="cs-CZ" sz="3200" dirty="0"/>
              <a:t>Velbloud</a:t>
            </a:r>
          </a:p>
        </p:txBody>
      </p:sp>
      <p:sp>
        <p:nvSpPr>
          <p:cNvPr id="2084" name="Oval 2083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6" name="Picture 8" descr="Vulpes rueppelli (liška pouštní) | BioLib.cz">
            <a:extLst>
              <a:ext uri="{FF2B5EF4-FFF2-40B4-BE49-F238E27FC236}">
                <a16:creationId xmlns:a16="http://schemas.microsoft.com/office/drawing/2014/main" id="{6AC15BA3-1B20-AA48-0674-40585B6C4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9" r="17670" b="-1"/>
          <a:stretch/>
        </p:blipFill>
        <p:spPr bwMode="auto"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6" name="Freeform: Shape 2085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8" name="Oval 2087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60" name="Picture 12" descr="Surikaty v zoo ničí stres. Stále musejí hlídkovat | e15.cz">
            <a:extLst>
              <a:ext uri="{FF2B5EF4-FFF2-40B4-BE49-F238E27FC236}">
                <a16:creationId xmlns:a16="http://schemas.microsoft.com/office/drawing/2014/main" id="{9C9CC2F1-C3BB-0181-D3A0-A98137C626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0" r="15502" b="3"/>
          <a:stretch/>
        </p:blipFill>
        <p:spPr bwMode="auto"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Štír středomořský (Buthus occitanus) - ChovZvířat.cz">
            <a:extLst>
              <a:ext uri="{FF2B5EF4-FFF2-40B4-BE49-F238E27FC236}">
                <a16:creationId xmlns:a16="http://schemas.microsoft.com/office/drawing/2014/main" id="{F9F6C506-835B-6C30-9D29-BEE5DE4B2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18" b="2"/>
          <a:stretch/>
        </p:blipFill>
        <p:spPr bwMode="auto"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0" name="Freeform: Shape 2089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Pouště | INDIVIDUALITA">
            <a:extLst>
              <a:ext uri="{FF2B5EF4-FFF2-40B4-BE49-F238E27FC236}">
                <a16:creationId xmlns:a16="http://schemas.microsoft.com/office/drawing/2014/main" id="{7D07F914-7C12-0543-3685-89F87C20E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2" r="29979" b="2"/>
          <a:stretch/>
        </p:blipFill>
        <p:spPr bwMode="auto"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2" name="Freeform: Shape 2091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Jednoduchý návod na pěstování baobabu | Zahrádkářská poradna">
            <a:extLst>
              <a:ext uri="{FF2B5EF4-FFF2-40B4-BE49-F238E27FC236}">
                <a16:creationId xmlns:a16="http://schemas.microsoft.com/office/drawing/2014/main" id="{1DE46313-A753-3096-A68E-03DF8AF49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4" b="-2"/>
          <a:stretch/>
        </p:blipFill>
        <p:spPr bwMode="auto"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022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B621FA-9275-F2DE-85EA-FA9995ADE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312" y="2831205"/>
            <a:ext cx="3918544" cy="3666716"/>
          </a:xfrm>
        </p:spPr>
        <p:txBody>
          <a:bodyPr anchor="t"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Rozprostírá se kolem rovníku;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Nejteplejší oblast na zemi;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Střídání ročních období je prakticky nerozeznatelné;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Tři druhy krajiny.</a:t>
            </a:r>
          </a:p>
        </p:txBody>
      </p:sp>
      <p:pic>
        <p:nvPicPr>
          <p:cNvPr id="1026" name="Picture 2" descr="Podnebné pásy | Biology - Quizizz">
            <a:extLst>
              <a:ext uri="{FF2B5EF4-FFF2-40B4-BE49-F238E27FC236}">
                <a16:creationId xmlns:a16="http://schemas.microsoft.com/office/drawing/2014/main" id="{8B29FB4A-3CEF-F2D9-563E-AFD84FA8F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908749"/>
            <a:ext cx="7156064" cy="526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249CB65-1E8A-2399-EDE1-B41DCD91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312" y="684511"/>
            <a:ext cx="4787731" cy="1719072"/>
          </a:xfrm>
        </p:spPr>
        <p:txBody>
          <a:bodyPr anchor="t">
            <a:normAutofit fontScale="90000"/>
          </a:bodyPr>
          <a:lstStyle/>
          <a:p>
            <a:r>
              <a:rPr lang="cs-CZ" sz="5000" dirty="0">
                <a:latin typeface="Arial Black" panose="020B0A04020102020204" pitchFamily="34" charset="0"/>
              </a:rPr>
              <a:t>Tropický pás</a:t>
            </a:r>
            <a:br>
              <a:rPr lang="cs-CZ" sz="5000" dirty="0">
                <a:latin typeface="Arial Black" panose="020B0A04020102020204" pitchFamily="34" charset="0"/>
              </a:rPr>
            </a:br>
            <a:r>
              <a:rPr lang="cs-CZ" sz="2700" dirty="0">
                <a:solidFill>
                  <a:srgbClr val="FF0000"/>
                </a:solidFill>
                <a:latin typeface="Arial Black" panose="020B0A04020102020204" pitchFamily="34" charset="0"/>
              </a:rPr>
              <a:t>Tropické deštné lesy</a:t>
            </a:r>
            <a:br>
              <a:rPr lang="cs-CZ" sz="27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cs-CZ" sz="2700" dirty="0">
                <a:solidFill>
                  <a:srgbClr val="FF0000"/>
                </a:solidFill>
                <a:latin typeface="Arial Black" panose="020B0A04020102020204" pitchFamily="34" charset="0"/>
              </a:rPr>
              <a:t>Savany</a:t>
            </a:r>
            <a:br>
              <a:rPr lang="cs-CZ" sz="27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cs-CZ" sz="2700" dirty="0">
                <a:solidFill>
                  <a:srgbClr val="FF0000"/>
                </a:solidFill>
                <a:latin typeface="Arial Black" panose="020B0A04020102020204" pitchFamily="34" charset="0"/>
              </a:rPr>
              <a:t>Pouště</a:t>
            </a:r>
            <a:endParaRPr lang="cs-CZ" sz="5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472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Doménová struktura pokrytá kouřem">
            <a:extLst>
              <a:ext uri="{FF2B5EF4-FFF2-40B4-BE49-F238E27FC236}">
                <a16:creationId xmlns:a16="http://schemas.microsoft.com/office/drawing/2014/main" id="{4D873337-91F2-3679-2030-7BA2310BDF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9" r="-1" b="-1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8DF0E0-5EF3-8949-B6B3-04EE09898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4013" y="851593"/>
            <a:ext cx="3633746" cy="1223470"/>
          </a:xfrm>
        </p:spPr>
        <p:txBody>
          <a:bodyPr anchor="b">
            <a:normAutofit/>
          </a:bodyPr>
          <a:lstStyle/>
          <a:p>
            <a:r>
              <a:rPr lang="cs-CZ" sz="3600" dirty="0">
                <a:latin typeface="Arial Black" panose="020B0A04020102020204" pitchFamily="34" charset="0"/>
              </a:rPr>
              <a:t>Tropické deštné lesy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75A8F0-34A2-DB1D-D9C6-85A5E3C99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4012" y="2180861"/>
            <a:ext cx="3633747" cy="334787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Široké pásmo kolem rovníku;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Velmi teplo a vlhko, pořád denně prší;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Obrovská rozmanitost fauny a flory;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Tvorba kyslíku pro planetu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9638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7" name="Rectangle 821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umístěné tropických (tmavě zelená) a mírných (světle zelená) deštných pralesů po světě">
            <a:extLst>
              <a:ext uri="{FF2B5EF4-FFF2-40B4-BE49-F238E27FC236}">
                <a16:creationId xmlns:a16="http://schemas.microsoft.com/office/drawing/2014/main" id="{16B7C15B-B20E-42E9-3684-D5CD5CBACF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" t="3638" r="5586" b="460"/>
          <a:stretch/>
        </p:blipFill>
        <p:spPr bwMode="auto">
          <a:xfrm>
            <a:off x="-1" y="874134"/>
            <a:ext cx="12192000" cy="571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9" name="Freeform: Shape 821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21" name="Rectangle 822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23" name="Rectangle 822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25" name="Freeform: Shape 822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227" name="Isosceles Triangle 822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29" name="Isosceles Triangle 822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FE51E8B-B1A5-7213-002B-DC14595300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1670836"/>
              </p:ext>
            </p:extLst>
          </p:nvPr>
        </p:nvGraphicFramePr>
        <p:xfrm>
          <a:off x="348008" y="-596289"/>
          <a:ext cx="10891122" cy="7049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58674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5" name="Rectangle 3084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Jak pěstovat kávovník? Dopřejte mu vhodné osvětlení, zálivku a zimování |  iReceptář.cz">
            <a:extLst>
              <a:ext uri="{FF2B5EF4-FFF2-40B4-BE49-F238E27FC236}">
                <a16:creationId xmlns:a16="http://schemas.microsoft.com/office/drawing/2014/main" id="{C8E5A7B2-0849-5B59-2915-EA4490C6B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0" r="4350"/>
          <a:stretch/>
        </p:blipFill>
        <p:spPr bwMode="auto">
          <a:xfrm>
            <a:off x="20" y="10"/>
            <a:ext cx="76427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7" name="Rectangle 3086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AD4973A-4366-A98F-08D1-E1B8A87ED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52624"/>
            <a:ext cx="2112264" cy="1920240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Arial Black" panose="020B0A04020102020204" pitchFamily="34" charset="0"/>
              </a:rPr>
              <a:t>Flora deštných pralesů</a:t>
            </a:r>
          </a:p>
        </p:txBody>
      </p:sp>
      <p:pic>
        <p:nvPicPr>
          <p:cNvPr id="3074" name="Picture 2" descr="Banány, věděli jste? | Ženy s.r.o.">
            <a:extLst>
              <a:ext uri="{FF2B5EF4-FFF2-40B4-BE49-F238E27FC236}">
                <a16:creationId xmlns:a16="http://schemas.microsoft.com/office/drawing/2014/main" id="{BBD92517-3FBD-B44C-5BE0-C9FC4AF0A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6" r="1" b="15693"/>
          <a:stretch/>
        </p:blipFill>
        <p:spPr bwMode="auto">
          <a:xfrm>
            <a:off x="7720049" y="10"/>
            <a:ext cx="4471952" cy="224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9" name="Rectangle 3088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370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91" name="Rectangle 3090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070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7B6927-68BB-8656-A450-2DB9C9963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992" y="4151376"/>
            <a:ext cx="3319272" cy="1920240"/>
          </a:xfrm>
        </p:spPr>
        <p:txBody>
          <a:bodyPr anchor="ctr">
            <a:normAutofit/>
          </a:bodyPr>
          <a:lstStyle/>
          <a:p>
            <a:r>
              <a:rPr lang="cs-CZ" sz="2400" dirty="0"/>
              <a:t>Banánovník</a:t>
            </a:r>
          </a:p>
          <a:p>
            <a:r>
              <a:rPr lang="cs-CZ" sz="2400" dirty="0"/>
              <a:t>Kokosovník</a:t>
            </a:r>
          </a:p>
          <a:p>
            <a:r>
              <a:rPr lang="cs-CZ" sz="2400" dirty="0"/>
              <a:t>Kávovník</a:t>
            </a:r>
          </a:p>
          <a:p>
            <a:r>
              <a:rPr lang="cs-CZ" sz="2400" dirty="0"/>
              <a:t>Kakaovník</a:t>
            </a:r>
          </a:p>
        </p:txBody>
      </p:sp>
      <p:pic>
        <p:nvPicPr>
          <p:cNvPr id="3076" name="Picture 4" descr="Kakaovník a božský nápoj - Země Světa">
            <a:extLst>
              <a:ext uri="{FF2B5EF4-FFF2-40B4-BE49-F238E27FC236}">
                <a16:creationId xmlns:a16="http://schemas.microsoft.com/office/drawing/2014/main" id="{AC29983C-4EAB-EA5B-FF8E-7ECCA2DE90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1" r="1" b="19404"/>
          <a:stretch/>
        </p:blipFill>
        <p:spPr bwMode="auto">
          <a:xfrm>
            <a:off x="7720049" y="2308860"/>
            <a:ext cx="447195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Kokosy (EKO) - zdrowa żywność od rolników - sklep LokalnyRolnik.pl">
            <a:extLst>
              <a:ext uri="{FF2B5EF4-FFF2-40B4-BE49-F238E27FC236}">
                <a16:creationId xmlns:a16="http://schemas.microsoft.com/office/drawing/2014/main" id="{8F7D8DE9-2DC5-7EBC-6F40-6A080C12E9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8" r="-3" b="7202"/>
          <a:stretch/>
        </p:blipFill>
        <p:spPr bwMode="auto">
          <a:xfrm>
            <a:off x="7720049" y="4617720"/>
            <a:ext cx="4471957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078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0" name="Rectangle 4119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Pytláci v ugandském parku zabili vzácnou gorilu horskou. Hrozí jim doživotí  - Aktuálně.cz">
            <a:extLst>
              <a:ext uri="{FF2B5EF4-FFF2-40B4-BE49-F238E27FC236}">
                <a16:creationId xmlns:a16="http://schemas.microsoft.com/office/drawing/2014/main" id="{E920B41F-20E0-8941-19BF-B6DDC9EA18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4" r="10979" b="-3"/>
          <a:stretch/>
        </p:blipFill>
        <p:spPr bwMode="auto">
          <a:xfrm>
            <a:off x="20" y="10"/>
            <a:ext cx="2970445" cy="338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hov leguána zeleného - rady a typy pro začátečníky - inadoma.cz">
            <a:extLst>
              <a:ext uri="{FF2B5EF4-FFF2-40B4-BE49-F238E27FC236}">
                <a16:creationId xmlns:a16="http://schemas.microsoft.com/office/drawing/2014/main" id="{CA3F0A08-6D82-8D4B-BB20-6380BA2D4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6" r="20987" b="-3"/>
          <a:stretch/>
        </p:blipFill>
        <p:spPr bwMode="auto">
          <a:xfrm>
            <a:off x="3072956" y="10"/>
            <a:ext cx="2970465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oodhalená plazí tajemství: Jak hadi přišli ke svému jedu? | 100+1  zahraniční zajímavost">
            <a:extLst>
              <a:ext uri="{FF2B5EF4-FFF2-40B4-BE49-F238E27FC236}">
                <a16:creationId xmlns:a16="http://schemas.microsoft.com/office/drawing/2014/main" id="{48E547A2-7CD9-0C38-911A-D6BDC9E794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r="27729"/>
          <a:stretch/>
        </p:blipFill>
        <p:spPr bwMode="auto">
          <a:xfrm>
            <a:off x="6145909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apoušek ara | v magazínu o okrasných ptácích zoohit!">
            <a:extLst>
              <a:ext uri="{FF2B5EF4-FFF2-40B4-BE49-F238E27FC236}">
                <a16:creationId xmlns:a16="http://schemas.microsoft.com/office/drawing/2014/main" id="{1A731472-F615-3D57-82D3-BA84FB698F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r="21627" b="-1"/>
          <a:stretch/>
        </p:blipFill>
        <p:spPr bwMode="auto">
          <a:xfrm>
            <a:off x="9220200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rokodýlí Zoo Praha">
            <a:extLst>
              <a:ext uri="{FF2B5EF4-FFF2-40B4-BE49-F238E27FC236}">
                <a16:creationId xmlns:a16="http://schemas.microsoft.com/office/drawing/2014/main" id="{A8280971-DA13-D81E-95B1-3DE61D9A68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" r="-1" b="-1"/>
          <a:stretch/>
        </p:blipFill>
        <p:spPr bwMode="auto">
          <a:xfrm>
            <a:off x="-1018" y="3474720"/>
            <a:ext cx="6044438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2" name="Rectangle 4121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3C4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AD4973A-4366-A98F-08D1-E1B8A87ED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9566" y="3799270"/>
            <a:ext cx="2525887" cy="637124"/>
          </a:xfrm>
        </p:spPr>
        <p:txBody>
          <a:bodyPr anchor="t">
            <a:normAutofit fontScale="90000"/>
          </a:bodyPr>
          <a:lstStyle/>
          <a:p>
            <a:pPr algn="r"/>
            <a:r>
              <a:rPr lang="cs-CZ" sz="3000" dirty="0">
                <a:solidFill>
                  <a:srgbClr val="FFFFFF"/>
                </a:solidFill>
                <a:latin typeface="Arial Black" panose="020B0A04020102020204" pitchFamily="34" charset="0"/>
              </a:rPr>
              <a:t>Fauna deštných pralesů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7B6927-68BB-8656-A450-2DB9C9963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7943" y="3799270"/>
            <a:ext cx="2389144" cy="2770205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FFFFFF"/>
                </a:solidFill>
              </a:rPr>
              <a:t>Papoušci</a:t>
            </a:r>
          </a:p>
          <a:p>
            <a:r>
              <a:rPr lang="cs-CZ" sz="2400" dirty="0">
                <a:solidFill>
                  <a:srgbClr val="FFFFFF"/>
                </a:solidFill>
              </a:rPr>
              <a:t>Gorily, opice</a:t>
            </a:r>
          </a:p>
          <a:p>
            <a:r>
              <a:rPr lang="cs-CZ" sz="2400" dirty="0">
                <a:solidFill>
                  <a:srgbClr val="FFFFFF"/>
                </a:solidFill>
              </a:rPr>
              <a:t>Krokodýl </a:t>
            </a:r>
          </a:p>
          <a:p>
            <a:r>
              <a:rPr lang="cs-CZ" sz="2400" dirty="0">
                <a:solidFill>
                  <a:srgbClr val="FFFFFF"/>
                </a:solidFill>
              </a:rPr>
              <a:t>Leguán</a:t>
            </a:r>
          </a:p>
          <a:p>
            <a:r>
              <a:rPr lang="cs-CZ" sz="2400" dirty="0">
                <a:solidFill>
                  <a:srgbClr val="FFFFFF"/>
                </a:solidFill>
              </a:rPr>
              <a:t>Hadi</a:t>
            </a:r>
          </a:p>
          <a:p>
            <a:r>
              <a:rPr lang="cs-CZ" sz="2400" dirty="0">
                <a:solidFill>
                  <a:srgbClr val="FFFFFF"/>
                </a:solidFill>
              </a:rPr>
              <a:t>Hmyz</a:t>
            </a:r>
          </a:p>
        </p:txBody>
      </p:sp>
    </p:spTree>
    <p:extLst>
      <p:ext uri="{BB962C8B-B14F-4D97-AF65-F5344CB8AC3E}">
        <p14:creationId xmlns:p14="http://schemas.microsoft.com/office/powerpoint/2010/main" val="3840162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122" name="Picture 2" descr="Savana rostliny | Magazeen.cz">
            <a:extLst>
              <a:ext uri="{FF2B5EF4-FFF2-40B4-BE49-F238E27FC236}">
                <a16:creationId xmlns:a16="http://schemas.microsoft.com/office/drawing/2014/main" id="{052172D3-8316-BC31-B68E-A47BEE242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" r="1602" b="-1"/>
          <a:stretch/>
        </p:blipFill>
        <p:spPr bwMode="auto">
          <a:xfrm>
            <a:off x="20" y="10"/>
            <a:ext cx="994706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Freeform: Shape 5128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5131" name="Freeform: Shape 5130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5133" name="Freeform: Shape 5132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8403F0-E8EB-B68E-448A-259473162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5756" y="766197"/>
            <a:ext cx="3633746" cy="681603"/>
          </a:xfrm>
        </p:spPr>
        <p:txBody>
          <a:bodyPr anchor="b">
            <a:normAutofit/>
          </a:bodyPr>
          <a:lstStyle/>
          <a:p>
            <a:r>
              <a:rPr lang="cs-CZ" sz="3600" dirty="0">
                <a:latin typeface="Arial Black" panose="020B0A04020102020204" pitchFamily="34" charset="0"/>
              </a:rPr>
              <a:t>Savana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AF0B40-2041-3D9D-3102-A17355599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5755" y="1447800"/>
            <a:ext cx="3633747" cy="435186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Rozkládají se směrem </a:t>
            </a:r>
            <a:br>
              <a:rPr lang="cs-CZ" sz="2400" dirty="0"/>
            </a:br>
            <a:r>
              <a:rPr lang="cs-CZ" sz="2400" dirty="0"/>
              <a:t>od tropických lesů </a:t>
            </a:r>
            <a:br>
              <a:rPr lang="cs-CZ" sz="2400" dirty="0"/>
            </a:br>
            <a:r>
              <a:rPr lang="cs-CZ" sz="2400" dirty="0"/>
              <a:t>na sever a na jih;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Rovné otevřené plochy pokryté travinami;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Někde keře, vysoké stromy občas (baobaby);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Po výrazném období sucha přichází vždy období přívalových </a:t>
            </a:r>
            <a:br>
              <a:rPr lang="cs-CZ" sz="2400" dirty="0"/>
            </a:br>
            <a:r>
              <a:rPr lang="cs-CZ" sz="2400" dirty="0"/>
              <a:t>dešťů.</a:t>
            </a:r>
          </a:p>
        </p:txBody>
      </p:sp>
    </p:spTree>
    <p:extLst>
      <p:ext uri="{BB962C8B-B14F-4D97-AF65-F5344CB8AC3E}">
        <p14:creationId xmlns:p14="http://schemas.microsoft.com/office/powerpoint/2010/main" val="3730235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0" name="Rectangle 717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82" name="Freeform: Shape 718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84" name="Rectangle 718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6" name="Rectangle 718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8" name="Freeform: Shape 718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190" name="Isosceles Triangle 718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globální rozšíření tropických a subtropických travních porostů (savan)">
            <a:extLst>
              <a:ext uri="{FF2B5EF4-FFF2-40B4-BE49-F238E27FC236}">
                <a16:creationId xmlns:a16="http://schemas.microsoft.com/office/drawing/2014/main" id="{611BE41E-FEB6-CEC2-336B-D06EBF5ABD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" r="2215" b="1"/>
          <a:stretch/>
        </p:blipFill>
        <p:spPr bwMode="auto">
          <a:xfrm>
            <a:off x="1142990" y="643467"/>
            <a:ext cx="9906020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92" name="Isosceles Triangle 719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D3C2DCE-DDAB-18AF-FBB8-629D77BB68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4791865"/>
              </p:ext>
            </p:extLst>
          </p:nvPr>
        </p:nvGraphicFramePr>
        <p:xfrm>
          <a:off x="348008" y="-596289"/>
          <a:ext cx="10917756" cy="6810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16800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5" name="Rectangle 6154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Bavlník (Gossypium) :: Krásy přírody">
            <a:extLst>
              <a:ext uri="{FF2B5EF4-FFF2-40B4-BE49-F238E27FC236}">
                <a16:creationId xmlns:a16="http://schemas.microsoft.com/office/drawing/2014/main" id="{8CC8F726-A0A0-00A1-C500-121E982A2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" r="20656" b="2"/>
          <a:stretch/>
        </p:blipFill>
        <p:spPr bwMode="auto">
          <a:xfrm>
            <a:off x="-6" y="10"/>
            <a:ext cx="764274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7" name="Rectangle 6156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AD4973A-4366-A98F-08D1-E1B8A87ED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52624"/>
            <a:ext cx="2112264" cy="1920240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Arial Black" panose="020B0A04020102020204" pitchFamily="34" charset="0"/>
              </a:rPr>
              <a:t>Flora savany</a:t>
            </a:r>
          </a:p>
        </p:txBody>
      </p:sp>
      <p:pic>
        <p:nvPicPr>
          <p:cNvPr id="6148" name="Picture 4" descr="undefined">
            <a:extLst>
              <a:ext uri="{FF2B5EF4-FFF2-40B4-BE49-F238E27FC236}">
                <a16:creationId xmlns:a16="http://schemas.microsoft.com/office/drawing/2014/main" id="{23D1EE42-C72F-6CD4-292B-85EB3CFFD4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4" b="-1"/>
          <a:stretch/>
        </p:blipFill>
        <p:spPr bwMode="auto">
          <a:xfrm>
            <a:off x="7809454" y="1"/>
            <a:ext cx="4382546" cy="334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9" name="Rectangle 6158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61" name="Rectangle 6160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7B6927-68BB-8656-A450-2DB9C9963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992" y="4151376"/>
            <a:ext cx="3319272" cy="1920240"/>
          </a:xfrm>
        </p:spPr>
        <p:txBody>
          <a:bodyPr anchor="ctr">
            <a:normAutofit/>
          </a:bodyPr>
          <a:lstStyle/>
          <a:p>
            <a:r>
              <a:rPr lang="cs-CZ" dirty="0"/>
              <a:t>Bavlník</a:t>
            </a:r>
          </a:p>
          <a:p>
            <a:r>
              <a:rPr lang="cs-CZ" dirty="0"/>
              <a:t>Podzemnice olejná</a:t>
            </a:r>
          </a:p>
          <a:p>
            <a:r>
              <a:rPr lang="cs-CZ" dirty="0"/>
              <a:t>Baobab (Afrika)</a:t>
            </a:r>
          </a:p>
        </p:txBody>
      </p:sp>
      <p:pic>
        <p:nvPicPr>
          <p:cNvPr id="6150" name="Picture 6" descr="undefined">
            <a:extLst>
              <a:ext uri="{FF2B5EF4-FFF2-40B4-BE49-F238E27FC236}">
                <a16:creationId xmlns:a16="http://schemas.microsoft.com/office/drawing/2014/main" id="{FEB24A2B-BB5C-9486-3C50-509B879D15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 r="11871" b="4"/>
          <a:stretch/>
        </p:blipFill>
        <p:spPr bwMode="auto">
          <a:xfrm>
            <a:off x="7809462" y="3512354"/>
            <a:ext cx="4382545" cy="334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94309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1892</TotalTime>
  <Words>297</Words>
  <Application>Microsoft Office PowerPoint</Application>
  <PresentationFormat>Širokoúhlá obrazovka</PresentationFormat>
  <Paragraphs>80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3" baseType="lpstr">
      <vt:lpstr>Meiryo</vt:lpstr>
      <vt:lpstr>Arial</vt:lpstr>
      <vt:lpstr>Arial Black</vt:lpstr>
      <vt:lpstr>Calibri</vt:lpstr>
      <vt:lpstr>Calibri Light</vt:lpstr>
      <vt:lpstr>Wingdings</vt:lpstr>
      <vt:lpstr>Motiv Office</vt:lpstr>
      <vt:lpstr>Tropický podnebný pás</vt:lpstr>
      <vt:lpstr>Tropický pás Tropické deštné lesy Savany Pouště</vt:lpstr>
      <vt:lpstr>Tropické deštné lesy</vt:lpstr>
      <vt:lpstr>Prezentace aplikace PowerPoint</vt:lpstr>
      <vt:lpstr>Flora deštných pralesů</vt:lpstr>
      <vt:lpstr>Fauna deštných pralesů</vt:lpstr>
      <vt:lpstr>Savana</vt:lpstr>
      <vt:lpstr>Prezentace aplikace PowerPoint</vt:lpstr>
      <vt:lpstr>Flora savany</vt:lpstr>
      <vt:lpstr>Fauna savany Afrika</vt:lpstr>
      <vt:lpstr>Pouště</vt:lpstr>
      <vt:lpstr>Prezentace aplikace PowerPoint</vt:lpstr>
      <vt:lpstr>Prezentace aplikace PowerPoint</vt:lpstr>
      <vt:lpstr>Sahara – největší poušť světa</vt:lpstr>
      <vt:lpstr>Oáza</vt:lpstr>
      <vt:lpstr>Fauna a flora pouští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Tropický podnebný pás</dc:title>
  <dc:creator>Coufal Petr</dc:creator>
  <cp:lastModifiedBy>Coufal Petr</cp:lastModifiedBy>
  <cp:revision>1</cp:revision>
  <dcterms:created xsi:type="dcterms:W3CDTF">2023-04-24T20:34:08Z</dcterms:created>
  <dcterms:modified xsi:type="dcterms:W3CDTF">2023-04-26T20:13:35Z</dcterms:modified>
</cp:coreProperties>
</file>