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59" r:id="rId6"/>
    <p:sldId id="260" r:id="rId7"/>
    <p:sldId id="270" r:id="rId8"/>
    <p:sldId id="272" r:id="rId9"/>
    <p:sldId id="267" r:id="rId10"/>
    <p:sldId id="273" r:id="rId11"/>
    <p:sldId id="271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DF8A6-4961-4067-8EF7-0DA1029EF3CE}" v="190" dt="2023-04-03T21:33:47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B80DF8A6-4961-4067-8EF7-0DA1029EF3CE}"/>
    <pc:docChg chg="undo custSel addSld modSld">
      <pc:chgData name="Coufal Petr" userId="76484aeb-9507-44c9-a583-612a370dac90" providerId="ADAL" clId="{B80DF8A6-4961-4067-8EF7-0DA1029EF3CE}" dt="2023-04-03T21:31:11.922" v="739" actId="1076"/>
      <pc:docMkLst>
        <pc:docMk/>
      </pc:docMkLst>
      <pc:sldChg chg="modSp mod">
        <pc:chgData name="Coufal Petr" userId="76484aeb-9507-44c9-a583-612a370dac90" providerId="ADAL" clId="{B80DF8A6-4961-4067-8EF7-0DA1029EF3CE}" dt="2023-04-03T21:23:20.631" v="644" actId="20577"/>
        <pc:sldMkLst>
          <pc:docMk/>
          <pc:sldMk cId="4280397259" sldId="257"/>
        </pc:sldMkLst>
        <pc:spChg chg="mod">
          <ac:chgData name="Coufal Petr" userId="76484aeb-9507-44c9-a583-612a370dac90" providerId="ADAL" clId="{B80DF8A6-4961-4067-8EF7-0DA1029EF3CE}" dt="2023-04-03T21:22:54.053" v="634" actId="1076"/>
          <ac:spMkLst>
            <pc:docMk/>
            <pc:sldMk cId="4280397259" sldId="257"/>
            <ac:spMk id="2" creationId="{8ADB55FB-CE23-45BB-89B4-43AEB480ACD6}"/>
          </ac:spMkLst>
        </pc:spChg>
        <pc:spChg chg="mod">
          <ac:chgData name="Coufal Petr" userId="76484aeb-9507-44c9-a583-612a370dac90" providerId="ADAL" clId="{B80DF8A6-4961-4067-8EF7-0DA1029EF3CE}" dt="2023-04-03T21:23:20.631" v="644" actId="20577"/>
          <ac:spMkLst>
            <pc:docMk/>
            <pc:sldMk cId="4280397259" sldId="257"/>
            <ac:spMk id="3" creationId="{D0B86E2C-A9F6-403B-B571-BEEB3A454B27}"/>
          </ac:spMkLst>
        </pc:spChg>
        <pc:picChg chg="mod">
          <ac:chgData name="Coufal Petr" userId="76484aeb-9507-44c9-a583-612a370dac90" providerId="ADAL" clId="{B80DF8A6-4961-4067-8EF7-0DA1029EF3CE}" dt="2023-04-03T21:23:07.919" v="638" actId="1076"/>
          <ac:picMkLst>
            <pc:docMk/>
            <pc:sldMk cId="4280397259" sldId="257"/>
            <ac:picMk id="4" creationId="{CA1A310F-98A3-4B68-8909-B7A9A3F10F40}"/>
          </ac:picMkLst>
        </pc:picChg>
      </pc:sldChg>
      <pc:sldChg chg="addSp modSp mod">
        <pc:chgData name="Coufal Petr" userId="76484aeb-9507-44c9-a583-612a370dac90" providerId="ADAL" clId="{B80DF8A6-4961-4067-8EF7-0DA1029EF3CE}" dt="2023-04-03T21:31:11.922" v="739" actId="1076"/>
        <pc:sldMkLst>
          <pc:docMk/>
          <pc:sldMk cId="3276858950" sldId="258"/>
        </pc:sldMkLst>
        <pc:spChg chg="mod">
          <ac:chgData name="Coufal Petr" userId="76484aeb-9507-44c9-a583-612a370dac90" providerId="ADAL" clId="{B80DF8A6-4961-4067-8EF7-0DA1029EF3CE}" dt="2023-04-03T21:23:54.794" v="646" actId="1076"/>
          <ac:spMkLst>
            <pc:docMk/>
            <pc:sldMk cId="3276858950" sldId="258"/>
            <ac:spMk id="2" creationId="{91B7DCB0-A4D0-4BEB-9B31-BB2E0388E388}"/>
          </ac:spMkLst>
        </pc:spChg>
        <pc:spChg chg="mod">
          <ac:chgData name="Coufal Petr" userId="76484aeb-9507-44c9-a583-612a370dac90" providerId="ADAL" clId="{B80DF8A6-4961-4067-8EF7-0DA1029EF3CE}" dt="2023-04-03T21:24:14.836" v="649" actId="1076"/>
          <ac:spMkLst>
            <pc:docMk/>
            <pc:sldMk cId="3276858950" sldId="258"/>
            <ac:spMk id="3" creationId="{99495C76-9B67-4211-9F96-A6DB65450732}"/>
          </ac:spMkLst>
        </pc:spChg>
        <pc:spChg chg="mod">
          <ac:chgData name="Coufal Petr" userId="76484aeb-9507-44c9-a583-612a370dac90" providerId="ADAL" clId="{B80DF8A6-4961-4067-8EF7-0DA1029EF3CE}" dt="2023-04-03T21:20:15.447" v="617" actId="1076"/>
          <ac:spMkLst>
            <pc:docMk/>
            <pc:sldMk cId="3276858950" sldId="258"/>
            <ac:spMk id="4" creationId="{6320B18A-0C9C-4535-B847-86FDCCDAE6B6}"/>
          </ac:spMkLst>
        </pc:spChg>
        <pc:spChg chg="add mod">
          <ac:chgData name="Coufal Petr" userId="76484aeb-9507-44c9-a583-612a370dac90" providerId="ADAL" clId="{B80DF8A6-4961-4067-8EF7-0DA1029EF3CE}" dt="2023-04-03T21:31:11.922" v="739" actId="1076"/>
          <ac:spMkLst>
            <pc:docMk/>
            <pc:sldMk cId="3276858950" sldId="258"/>
            <ac:spMk id="6" creationId="{689FADEC-1749-3B45-B424-41C407F3A5AF}"/>
          </ac:spMkLst>
        </pc:spChg>
        <pc:picChg chg="mod">
          <ac:chgData name="Coufal Petr" userId="76484aeb-9507-44c9-a583-612a370dac90" providerId="ADAL" clId="{B80DF8A6-4961-4067-8EF7-0DA1029EF3CE}" dt="2023-04-03T21:20:57.176" v="622" actId="14100"/>
          <ac:picMkLst>
            <pc:docMk/>
            <pc:sldMk cId="3276858950" sldId="258"/>
            <ac:picMk id="1030" creationId="{CB6C8BDF-4762-4925-90E6-EB511DF4CB3B}"/>
          </ac:picMkLst>
        </pc:picChg>
      </pc:sldChg>
      <pc:sldChg chg="addSp delSp modSp mod">
        <pc:chgData name="Coufal Petr" userId="76484aeb-9507-44c9-a583-612a370dac90" providerId="ADAL" clId="{B80DF8A6-4961-4067-8EF7-0DA1029EF3CE}" dt="2023-04-03T21:25:55.686" v="676" actId="113"/>
        <pc:sldMkLst>
          <pc:docMk/>
          <pc:sldMk cId="1306817747" sldId="259"/>
        </pc:sldMkLst>
        <pc:spChg chg="mod">
          <ac:chgData name="Coufal Petr" userId="76484aeb-9507-44c9-a583-612a370dac90" providerId="ADAL" clId="{B80DF8A6-4961-4067-8EF7-0DA1029EF3CE}" dt="2023-04-03T21:25:36.787" v="673" actId="1076"/>
          <ac:spMkLst>
            <pc:docMk/>
            <pc:sldMk cId="1306817747" sldId="259"/>
            <ac:spMk id="2" creationId="{C86089A3-3134-4808-A0BF-F517ACC9B324}"/>
          </ac:spMkLst>
        </pc:spChg>
        <pc:spChg chg="mod">
          <ac:chgData name="Coufal Petr" userId="76484aeb-9507-44c9-a583-612a370dac90" providerId="ADAL" clId="{B80DF8A6-4961-4067-8EF7-0DA1029EF3CE}" dt="2023-04-03T21:25:55.686" v="676" actId="113"/>
          <ac:spMkLst>
            <pc:docMk/>
            <pc:sldMk cId="1306817747" sldId="259"/>
            <ac:spMk id="3" creationId="{1E6CA8DB-1030-4A68-93B9-D96F24E25BD9}"/>
          </ac:spMkLst>
        </pc:spChg>
        <pc:spChg chg="del">
          <ac:chgData name="Coufal Petr" userId="76484aeb-9507-44c9-a583-612a370dac90" providerId="ADAL" clId="{B80DF8A6-4961-4067-8EF7-0DA1029EF3CE}" dt="2023-04-03T21:25:00.248" v="654" actId="26606"/>
          <ac:spMkLst>
            <pc:docMk/>
            <pc:sldMk cId="1306817747" sldId="259"/>
            <ac:spMk id="73" creationId="{E862BE82-D00D-42C1-BF16-93AA37870C32}"/>
          </ac:spMkLst>
        </pc:spChg>
        <pc:spChg chg="del">
          <ac:chgData name="Coufal Petr" userId="76484aeb-9507-44c9-a583-612a370dac90" providerId="ADAL" clId="{B80DF8A6-4961-4067-8EF7-0DA1029EF3CE}" dt="2023-04-03T21:25:00.248" v="654" actId="26606"/>
          <ac:spMkLst>
            <pc:docMk/>
            <pc:sldMk cId="1306817747" sldId="259"/>
            <ac:spMk id="75" creationId="{F6D92C2D-1D3D-4974-918C-06579FB354A9}"/>
          </ac:spMkLst>
        </pc:spChg>
        <pc:spChg chg="add">
          <ac:chgData name="Coufal Petr" userId="76484aeb-9507-44c9-a583-612a370dac90" providerId="ADAL" clId="{B80DF8A6-4961-4067-8EF7-0DA1029EF3CE}" dt="2023-04-03T21:25:00.248" v="654" actId="26606"/>
          <ac:spMkLst>
            <pc:docMk/>
            <pc:sldMk cId="1306817747" sldId="259"/>
            <ac:spMk id="2057" creationId="{D009D6D5-DAC2-4A8B-A17A-E206B9012D09}"/>
          </ac:spMkLst>
        </pc:spChg>
        <pc:picChg chg="mod ord">
          <ac:chgData name="Coufal Petr" userId="76484aeb-9507-44c9-a583-612a370dac90" providerId="ADAL" clId="{B80DF8A6-4961-4067-8EF7-0DA1029EF3CE}" dt="2023-04-03T21:25:00.248" v="654" actId="26606"/>
          <ac:picMkLst>
            <pc:docMk/>
            <pc:sldMk cId="1306817747" sldId="259"/>
            <ac:picMk id="2052" creationId="{2CB608BE-9906-4DE5-B049-C7405EF2BA8D}"/>
          </ac:picMkLst>
        </pc:picChg>
      </pc:sldChg>
      <pc:sldChg chg="modSp mod">
        <pc:chgData name="Coufal Petr" userId="76484aeb-9507-44c9-a583-612a370dac90" providerId="ADAL" clId="{B80DF8A6-4961-4067-8EF7-0DA1029EF3CE}" dt="2023-04-03T21:26:33.218" v="677" actId="20577"/>
        <pc:sldMkLst>
          <pc:docMk/>
          <pc:sldMk cId="2579603084" sldId="260"/>
        </pc:sldMkLst>
        <pc:spChg chg="mod">
          <ac:chgData name="Coufal Petr" userId="76484aeb-9507-44c9-a583-612a370dac90" providerId="ADAL" clId="{B80DF8A6-4961-4067-8EF7-0DA1029EF3CE}" dt="2023-04-03T21:26:33.218" v="677" actId="20577"/>
          <ac:spMkLst>
            <pc:docMk/>
            <pc:sldMk cId="2579603084" sldId="260"/>
            <ac:spMk id="3" creationId="{A9FBAC4A-CDBE-4A6F-BCC8-FB4E767CCC7B}"/>
          </ac:spMkLst>
        </pc:spChg>
      </pc:sldChg>
      <pc:sldChg chg="modSp mod">
        <pc:chgData name="Coufal Petr" userId="76484aeb-9507-44c9-a583-612a370dac90" providerId="ADAL" clId="{B80DF8A6-4961-4067-8EF7-0DA1029EF3CE}" dt="2023-04-03T21:24:25.558" v="652" actId="12"/>
        <pc:sldMkLst>
          <pc:docMk/>
          <pc:sldMk cId="3634276170" sldId="261"/>
        </pc:sldMkLst>
        <pc:spChg chg="mod">
          <ac:chgData name="Coufal Petr" userId="76484aeb-9507-44c9-a583-612a370dac90" providerId="ADAL" clId="{B80DF8A6-4961-4067-8EF7-0DA1029EF3CE}" dt="2023-04-03T21:24:20.152" v="650" actId="1076"/>
          <ac:spMkLst>
            <pc:docMk/>
            <pc:sldMk cId="3634276170" sldId="261"/>
            <ac:spMk id="2" creationId="{E182AA91-1DA1-4D21-9293-521599E1A057}"/>
          </ac:spMkLst>
        </pc:spChg>
        <pc:spChg chg="mod">
          <ac:chgData name="Coufal Petr" userId="76484aeb-9507-44c9-a583-612a370dac90" providerId="ADAL" clId="{B80DF8A6-4961-4067-8EF7-0DA1029EF3CE}" dt="2023-04-03T21:24:25.558" v="652" actId="12"/>
          <ac:spMkLst>
            <pc:docMk/>
            <pc:sldMk cId="3634276170" sldId="261"/>
            <ac:spMk id="3" creationId="{D02ED624-D863-460D-8625-7A6937095CBD}"/>
          </ac:spMkLst>
        </pc:spChg>
      </pc:sldChg>
      <pc:sldChg chg="modSp mod">
        <pc:chgData name="Coufal Petr" userId="76484aeb-9507-44c9-a583-612a370dac90" providerId="ADAL" clId="{B80DF8A6-4961-4067-8EF7-0DA1029EF3CE}" dt="2023-04-03T20:45:56.182" v="40" actId="14100"/>
        <pc:sldMkLst>
          <pc:docMk/>
          <pc:sldMk cId="2956179107" sldId="262"/>
        </pc:sldMkLst>
        <pc:spChg chg="mod">
          <ac:chgData name="Coufal Petr" userId="76484aeb-9507-44c9-a583-612a370dac90" providerId="ADAL" clId="{B80DF8A6-4961-4067-8EF7-0DA1029EF3CE}" dt="2023-04-03T20:44:56.467" v="20" actId="1076"/>
          <ac:spMkLst>
            <pc:docMk/>
            <pc:sldMk cId="2956179107" sldId="262"/>
            <ac:spMk id="2" creationId="{E182AA91-1DA1-4D21-9293-521599E1A057}"/>
          </ac:spMkLst>
        </pc:spChg>
        <pc:spChg chg="mod">
          <ac:chgData name="Coufal Petr" userId="76484aeb-9507-44c9-a583-612a370dac90" providerId="ADAL" clId="{B80DF8A6-4961-4067-8EF7-0DA1029EF3CE}" dt="2023-04-03T20:45:56.182" v="40" actId="14100"/>
          <ac:spMkLst>
            <pc:docMk/>
            <pc:sldMk cId="2956179107" sldId="262"/>
            <ac:spMk id="3" creationId="{D02ED624-D863-460D-8625-7A6937095CBD}"/>
          </ac:spMkLst>
        </pc:spChg>
      </pc:sldChg>
      <pc:sldChg chg="addSp delSp modSp mod setBg">
        <pc:chgData name="Coufal Petr" userId="76484aeb-9507-44c9-a583-612a370dac90" providerId="ADAL" clId="{B80DF8A6-4961-4067-8EF7-0DA1029EF3CE}" dt="2023-04-03T21:08:14.613" v="420"/>
        <pc:sldMkLst>
          <pc:docMk/>
          <pc:sldMk cId="3577513216" sldId="267"/>
        </pc:sldMkLst>
        <pc:spChg chg="mod ord">
          <ac:chgData name="Coufal Petr" userId="76484aeb-9507-44c9-a583-612a370dac90" providerId="ADAL" clId="{B80DF8A6-4961-4067-8EF7-0DA1029EF3CE}" dt="2023-04-03T21:07:21.818" v="338" actId="403"/>
          <ac:spMkLst>
            <pc:docMk/>
            <pc:sldMk cId="3577513216" sldId="267"/>
            <ac:spMk id="2" creationId="{C090B0CE-E27B-476A-9A64-CD39C5D90CB6}"/>
          </ac:spMkLst>
        </pc:spChg>
        <pc:spChg chg="mod ord">
          <ac:chgData name="Coufal Petr" userId="76484aeb-9507-44c9-a583-612a370dac90" providerId="ADAL" clId="{B80DF8A6-4961-4067-8EF7-0DA1029EF3CE}" dt="2023-04-03T21:06:48.094" v="333" actId="166"/>
          <ac:spMkLst>
            <pc:docMk/>
            <pc:sldMk cId="3577513216" sldId="267"/>
            <ac:spMk id="3" creationId="{6CCAEDEB-BED2-4005-9B68-DB923EAA3993}"/>
          </ac:spMkLst>
        </pc:spChg>
        <pc:spChg chg="del">
          <ac:chgData name="Coufal Petr" userId="76484aeb-9507-44c9-a583-612a370dac90" providerId="ADAL" clId="{B80DF8A6-4961-4067-8EF7-0DA1029EF3CE}" dt="2023-04-03T21:04:18.728" v="292" actId="478"/>
          <ac:spMkLst>
            <pc:docMk/>
            <pc:sldMk cId="3577513216" sldId="267"/>
            <ac:spMk id="4" creationId="{3863E1E6-6285-4C92-A5E0-01AB2953793C}"/>
          </ac:spMkLst>
        </pc:spChg>
        <pc:spChg chg="add">
          <ac:chgData name="Coufal Petr" userId="76484aeb-9507-44c9-a583-612a370dac90" providerId="ADAL" clId="{B80DF8A6-4961-4067-8EF7-0DA1029EF3CE}" dt="2023-04-03T21:05:16.451" v="304" actId="26606"/>
          <ac:spMkLst>
            <pc:docMk/>
            <pc:sldMk cId="3577513216" sldId="267"/>
            <ac:spMk id="26635" creationId="{B3684CCF-CEBB-4D8E-A366-95E43D4C790B}"/>
          </ac:spMkLst>
        </pc:spChg>
        <pc:spChg chg="add">
          <ac:chgData name="Coufal Petr" userId="76484aeb-9507-44c9-a583-612a370dac90" providerId="ADAL" clId="{B80DF8A6-4961-4067-8EF7-0DA1029EF3CE}" dt="2023-04-03T21:05:16.451" v="304" actId="26606"/>
          <ac:spMkLst>
            <pc:docMk/>
            <pc:sldMk cId="3577513216" sldId="267"/>
            <ac:spMk id="26637" creationId="{70BEB1E7-2F88-40BC-B73D-42E5B6F80BFC}"/>
          </ac:spMkLst>
        </pc:spChg>
        <pc:picChg chg="add del mod">
          <ac:chgData name="Coufal Petr" userId="76484aeb-9507-44c9-a583-612a370dac90" providerId="ADAL" clId="{B80DF8A6-4961-4067-8EF7-0DA1029EF3CE}" dt="2023-04-03T21:06:43.363" v="332" actId="478"/>
          <ac:picMkLst>
            <pc:docMk/>
            <pc:sldMk cId="3577513216" sldId="267"/>
            <ac:picMk id="5" creationId="{6A7DC74B-E7E1-DEC0-3FFC-B62C8383D179}"/>
          </ac:picMkLst>
        </pc:picChg>
        <pc:picChg chg="add mod ord">
          <ac:chgData name="Coufal Petr" userId="76484aeb-9507-44c9-a583-612a370dac90" providerId="ADAL" clId="{B80DF8A6-4961-4067-8EF7-0DA1029EF3CE}" dt="2023-04-03T21:05:16.451" v="304" actId="26606"/>
          <ac:picMkLst>
            <pc:docMk/>
            <pc:sldMk cId="3577513216" sldId="267"/>
            <ac:picMk id="3074" creationId="{D2233CDE-8F72-F059-910B-D74B023CF9B7}"/>
          </ac:picMkLst>
        </pc:picChg>
        <pc:picChg chg="add mod">
          <ac:chgData name="Coufal Petr" userId="76484aeb-9507-44c9-a583-612a370dac90" providerId="ADAL" clId="{B80DF8A6-4961-4067-8EF7-0DA1029EF3CE}" dt="2023-04-03T21:05:16.451" v="304" actId="26606"/>
          <ac:picMkLst>
            <pc:docMk/>
            <pc:sldMk cId="3577513216" sldId="267"/>
            <ac:picMk id="3076" creationId="{DA4C38A7-78DB-7193-6570-682FAFA6626B}"/>
          </ac:picMkLst>
        </pc:picChg>
        <pc:picChg chg="add mod">
          <ac:chgData name="Coufal Petr" userId="76484aeb-9507-44c9-a583-612a370dac90" providerId="ADAL" clId="{B80DF8A6-4961-4067-8EF7-0DA1029EF3CE}" dt="2023-04-03T21:08:14.613" v="420"/>
          <ac:picMkLst>
            <pc:docMk/>
            <pc:sldMk cId="3577513216" sldId="267"/>
            <ac:picMk id="3078" creationId="{EB4BD423-1444-4C99-B488-414F0AD9CBAD}"/>
          </ac:picMkLst>
        </pc:picChg>
        <pc:picChg chg="del">
          <ac:chgData name="Coufal Petr" userId="76484aeb-9507-44c9-a583-612a370dac90" providerId="ADAL" clId="{B80DF8A6-4961-4067-8EF7-0DA1029EF3CE}" dt="2023-04-03T21:05:08.695" v="303" actId="21"/>
          <ac:picMkLst>
            <pc:docMk/>
            <pc:sldMk cId="3577513216" sldId="267"/>
            <ac:picMk id="26626" creationId="{D5E117C1-629C-45ED-9BC2-CBACEF3C3982}"/>
          </ac:picMkLst>
        </pc:picChg>
        <pc:picChg chg="mod ord">
          <ac:chgData name="Coufal Petr" userId="76484aeb-9507-44c9-a583-612a370dac90" providerId="ADAL" clId="{B80DF8A6-4961-4067-8EF7-0DA1029EF3CE}" dt="2023-04-03T21:06:59.284" v="335" actId="166"/>
          <ac:picMkLst>
            <pc:docMk/>
            <pc:sldMk cId="3577513216" sldId="267"/>
            <ac:picMk id="26630" creationId="{12668E7A-7F20-46EA-8F7D-7840D3B5FC7C}"/>
          </ac:picMkLst>
        </pc:picChg>
        <pc:picChg chg="del">
          <ac:chgData name="Coufal Petr" userId="76484aeb-9507-44c9-a583-612a370dac90" providerId="ADAL" clId="{B80DF8A6-4961-4067-8EF7-0DA1029EF3CE}" dt="2023-04-03T21:04:11.441" v="289" actId="478"/>
          <ac:picMkLst>
            <pc:docMk/>
            <pc:sldMk cId="3577513216" sldId="267"/>
            <ac:picMk id="26636" creationId="{C4EAD9EE-99C0-4338-BAEC-DA6479757FD0}"/>
          </ac:picMkLst>
        </pc:picChg>
        <pc:picChg chg="del">
          <ac:chgData name="Coufal Petr" userId="76484aeb-9507-44c9-a583-612a370dac90" providerId="ADAL" clId="{B80DF8A6-4961-4067-8EF7-0DA1029EF3CE}" dt="2023-04-03T21:04:12.130" v="290" actId="478"/>
          <ac:picMkLst>
            <pc:docMk/>
            <pc:sldMk cId="3577513216" sldId="267"/>
            <ac:picMk id="26640" creationId="{CE329F97-A2D2-4682-8A0F-EBA3E4810BE2}"/>
          </ac:picMkLst>
        </pc:picChg>
      </pc:sldChg>
      <pc:sldChg chg="addSp delSp modSp mod setBg">
        <pc:chgData name="Coufal Petr" userId="76484aeb-9507-44c9-a583-612a370dac90" providerId="ADAL" clId="{B80DF8A6-4961-4067-8EF7-0DA1029EF3CE}" dt="2023-04-03T21:29:43.417" v="703" actId="207"/>
        <pc:sldMkLst>
          <pc:docMk/>
          <pc:sldMk cId="32092884" sldId="270"/>
        </pc:sldMkLst>
        <pc:spChg chg="mod ord">
          <ac:chgData name="Coufal Petr" userId="76484aeb-9507-44c9-a583-612a370dac90" providerId="ADAL" clId="{B80DF8A6-4961-4067-8EF7-0DA1029EF3CE}" dt="2023-04-03T21:08:42.726" v="468" actId="403"/>
          <ac:spMkLst>
            <pc:docMk/>
            <pc:sldMk cId="32092884" sldId="270"/>
            <ac:spMk id="2" creationId="{879757C2-C295-4EED-A940-045673F8A154}"/>
          </ac:spMkLst>
        </pc:spChg>
        <pc:spChg chg="mod ord">
          <ac:chgData name="Coufal Petr" userId="76484aeb-9507-44c9-a583-612a370dac90" providerId="ADAL" clId="{B80DF8A6-4961-4067-8EF7-0DA1029EF3CE}" dt="2023-04-03T21:21:14.247" v="624" actId="1076"/>
          <ac:spMkLst>
            <pc:docMk/>
            <pc:sldMk cId="32092884" sldId="270"/>
            <ac:spMk id="3" creationId="{9524DEE0-DDB9-457E-BB15-4C8BC33DE3F8}"/>
          </ac:spMkLst>
        </pc:spChg>
        <pc:spChg chg="add mod">
          <ac:chgData name="Coufal Petr" userId="76484aeb-9507-44c9-a583-612a370dac90" providerId="ADAL" clId="{B80DF8A6-4961-4067-8EF7-0DA1029EF3CE}" dt="2023-04-03T21:29:43.417" v="703" actId="207"/>
          <ac:spMkLst>
            <pc:docMk/>
            <pc:sldMk cId="32092884" sldId="270"/>
            <ac:spMk id="6" creationId="{AD5D6B0A-6FF2-057E-6C7E-9968BF1CB096}"/>
          </ac:spMkLst>
        </pc:spChg>
        <pc:spChg chg="del">
          <ac:chgData name="Coufal Petr" userId="76484aeb-9507-44c9-a583-612a370dac90" providerId="ADAL" clId="{B80DF8A6-4961-4067-8EF7-0DA1029EF3CE}" dt="2023-04-03T20:50:32.555" v="124" actId="478"/>
          <ac:spMkLst>
            <pc:docMk/>
            <pc:sldMk cId="32092884" sldId="270"/>
            <ac:spMk id="13" creationId="{6678E255-F929-4A40-BAF7-D2F33F4A06E6}"/>
          </ac:spMkLst>
        </pc:spChg>
        <pc:spChg chg="del mod">
          <ac:chgData name="Coufal Petr" userId="76484aeb-9507-44c9-a583-612a370dac90" providerId="ADAL" clId="{B80DF8A6-4961-4067-8EF7-0DA1029EF3CE}" dt="2023-04-03T20:50:28.426" v="121" actId="478"/>
          <ac:spMkLst>
            <pc:docMk/>
            <pc:sldMk cId="32092884" sldId="270"/>
            <ac:spMk id="14" creationId="{8032ECFD-EDB5-41EE-95EC-68666E37A59F}"/>
          </ac:spMkLst>
        </pc:spChg>
        <pc:spChg chg="add">
          <ac:chgData name="Coufal Petr" userId="76484aeb-9507-44c9-a583-612a370dac90" providerId="ADAL" clId="{B80DF8A6-4961-4067-8EF7-0DA1029EF3CE}" dt="2023-04-03T20:51:19.988" v="130" actId="26606"/>
          <ac:spMkLst>
            <pc:docMk/>
            <pc:sldMk cId="32092884" sldId="270"/>
            <ac:spMk id="8207" creationId="{B43B9CA2-4B31-4ACD-9A9F-B8E6C6420386}"/>
          </ac:spMkLst>
        </pc:spChg>
        <pc:spChg chg="add">
          <ac:chgData name="Coufal Petr" userId="76484aeb-9507-44c9-a583-612a370dac90" providerId="ADAL" clId="{B80DF8A6-4961-4067-8EF7-0DA1029EF3CE}" dt="2023-04-03T20:51:19.988" v="130" actId="26606"/>
          <ac:spMkLst>
            <pc:docMk/>
            <pc:sldMk cId="32092884" sldId="270"/>
            <ac:spMk id="8209" creationId="{33F94DB1-BC5D-454D-845C-7BA3A1F46999}"/>
          </ac:spMkLst>
        </pc:spChg>
        <pc:spChg chg="add">
          <ac:chgData name="Coufal Petr" userId="76484aeb-9507-44c9-a583-612a370dac90" providerId="ADAL" clId="{B80DF8A6-4961-4067-8EF7-0DA1029EF3CE}" dt="2023-04-03T20:51:19.988" v="130" actId="26606"/>
          <ac:spMkLst>
            <pc:docMk/>
            <pc:sldMk cId="32092884" sldId="270"/>
            <ac:spMk id="8211" creationId="{5676B86F-860B-4586-BCAA-C0650C09B7B9}"/>
          </ac:spMkLst>
        </pc:spChg>
        <pc:spChg chg="add">
          <ac:chgData name="Coufal Petr" userId="76484aeb-9507-44c9-a583-612a370dac90" providerId="ADAL" clId="{B80DF8A6-4961-4067-8EF7-0DA1029EF3CE}" dt="2023-04-03T20:51:19.988" v="130" actId="26606"/>
          <ac:spMkLst>
            <pc:docMk/>
            <pc:sldMk cId="32092884" sldId="270"/>
            <ac:spMk id="8213" creationId="{8C818ED5-2F56-4171-9445-3AA4F4462396}"/>
          </ac:spMkLst>
        </pc:spChg>
        <pc:spChg chg="add">
          <ac:chgData name="Coufal Petr" userId="76484aeb-9507-44c9-a583-612a370dac90" providerId="ADAL" clId="{B80DF8A6-4961-4067-8EF7-0DA1029EF3CE}" dt="2023-04-03T20:51:19.988" v="130" actId="26606"/>
          <ac:spMkLst>
            <pc:docMk/>
            <pc:sldMk cId="32092884" sldId="270"/>
            <ac:spMk id="8215" creationId="{DE74FCE8-866C-4AFA-B45C-FACE2A6094E4}"/>
          </ac:spMkLst>
        </pc:spChg>
        <pc:picChg chg="add mod">
          <ac:chgData name="Coufal Petr" userId="76484aeb-9507-44c9-a583-612a370dac90" providerId="ADAL" clId="{B80DF8A6-4961-4067-8EF7-0DA1029EF3CE}" dt="2023-04-03T21:08:33.783" v="467"/>
          <ac:picMkLst>
            <pc:docMk/>
            <pc:sldMk cId="32092884" sldId="270"/>
            <ac:picMk id="4" creationId="{05EF22D0-E802-A041-6FB7-268A71916179}"/>
          </ac:picMkLst>
        </pc:picChg>
        <pc:picChg chg="add mod">
          <ac:chgData name="Coufal Petr" userId="76484aeb-9507-44c9-a583-612a370dac90" providerId="ADAL" clId="{B80DF8A6-4961-4067-8EF7-0DA1029EF3CE}" dt="2023-04-03T20:51:19.988" v="130" actId="26606"/>
          <ac:picMkLst>
            <pc:docMk/>
            <pc:sldMk cId="32092884" sldId="270"/>
            <ac:picMk id="1026" creationId="{77D18FA3-9070-5283-728C-BC696BA5F937}"/>
          </ac:picMkLst>
        </pc:picChg>
        <pc:picChg chg="add mod">
          <ac:chgData name="Coufal Petr" userId="76484aeb-9507-44c9-a583-612a370dac90" providerId="ADAL" clId="{B80DF8A6-4961-4067-8EF7-0DA1029EF3CE}" dt="2023-04-03T20:51:19.988" v="130" actId="26606"/>
          <ac:picMkLst>
            <pc:docMk/>
            <pc:sldMk cId="32092884" sldId="270"/>
            <ac:picMk id="1028" creationId="{2C4CA4A4-BFC2-409B-698F-C97EE4924A79}"/>
          </ac:picMkLst>
        </pc:picChg>
        <pc:picChg chg="del">
          <ac:chgData name="Coufal Petr" userId="76484aeb-9507-44c9-a583-612a370dac90" providerId="ADAL" clId="{B80DF8A6-4961-4067-8EF7-0DA1029EF3CE}" dt="2023-04-03T20:50:29.667" v="122" actId="478"/>
          <ac:picMkLst>
            <pc:docMk/>
            <pc:sldMk cId="32092884" sldId="270"/>
            <ac:picMk id="6146" creationId="{1887C67D-CBF0-49B8-A51A-869C820ECACA}"/>
          </ac:picMkLst>
        </pc:picChg>
        <pc:picChg chg="del">
          <ac:chgData name="Coufal Petr" userId="76484aeb-9507-44c9-a583-612a370dac90" providerId="ADAL" clId="{B80DF8A6-4961-4067-8EF7-0DA1029EF3CE}" dt="2023-04-03T20:50:30.902" v="123" actId="478"/>
          <ac:picMkLst>
            <pc:docMk/>
            <pc:sldMk cId="32092884" sldId="270"/>
            <ac:picMk id="8198" creationId="{351C0B24-DD14-4F03-BA72-64A03316E73B}"/>
          </ac:picMkLst>
        </pc:picChg>
        <pc:picChg chg="del">
          <ac:chgData name="Coufal Petr" userId="76484aeb-9507-44c9-a583-612a370dac90" providerId="ADAL" clId="{B80DF8A6-4961-4067-8EF7-0DA1029EF3CE}" dt="2023-04-03T20:50:26.598" v="119" actId="478"/>
          <ac:picMkLst>
            <pc:docMk/>
            <pc:sldMk cId="32092884" sldId="270"/>
            <ac:picMk id="8200" creationId="{4B27E645-650C-4C27-BCC4-7BD21E0304B8}"/>
          </ac:picMkLst>
        </pc:picChg>
        <pc:picChg chg="mod ord">
          <ac:chgData name="Coufal Petr" userId="76484aeb-9507-44c9-a583-612a370dac90" providerId="ADAL" clId="{B80DF8A6-4961-4067-8EF7-0DA1029EF3CE}" dt="2023-04-03T20:51:48.678" v="136" actId="166"/>
          <ac:picMkLst>
            <pc:docMk/>
            <pc:sldMk cId="32092884" sldId="270"/>
            <ac:picMk id="8202" creationId="{0F568A4D-0F5D-4C86-AF8A-EB161B2624D2}"/>
          </ac:picMkLst>
        </pc:picChg>
        <pc:picChg chg="del mod">
          <ac:chgData name="Coufal Petr" userId="76484aeb-9507-44c9-a583-612a370dac90" providerId="ADAL" clId="{B80DF8A6-4961-4067-8EF7-0DA1029EF3CE}" dt="2023-04-03T20:51:14.029" v="129" actId="21"/>
          <ac:picMkLst>
            <pc:docMk/>
            <pc:sldMk cId="32092884" sldId="270"/>
            <ac:picMk id="8204" creationId="{3B620339-A179-4379-ADE5-8A0A15E67AD7}"/>
          </ac:picMkLst>
        </pc:picChg>
      </pc:sldChg>
      <pc:sldChg chg="modSp mod">
        <pc:chgData name="Coufal Petr" userId="76484aeb-9507-44c9-a583-612a370dac90" providerId="ADAL" clId="{B80DF8A6-4961-4067-8EF7-0DA1029EF3CE}" dt="2023-04-03T21:19:33.079" v="613" actId="1076"/>
        <pc:sldMkLst>
          <pc:docMk/>
          <pc:sldMk cId="2976704341" sldId="271"/>
        </pc:sldMkLst>
        <pc:spChg chg="mod">
          <ac:chgData name="Coufal Petr" userId="76484aeb-9507-44c9-a583-612a370dac90" providerId="ADAL" clId="{B80DF8A6-4961-4067-8EF7-0DA1029EF3CE}" dt="2023-04-03T21:19:33.079" v="613" actId="1076"/>
          <ac:spMkLst>
            <pc:docMk/>
            <pc:sldMk cId="2976704341" sldId="271"/>
            <ac:spMk id="2" creationId="{D9D453FD-EAE3-467A-89AC-65574BC286B4}"/>
          </ac:spMkLst>
        </pc:spChg>
        <pc:spChg chg="mod">
          <ac:chgData name="Coufal Petr" userId="76484aeb-9507-44c9-a583-612a370dac90" providerId="ADAL" clId="{B80DF8A6-4961-4067-8EF7-0DA1029EF3CE}" dt="2023-04-03T21:18:09.056" v="598" actId="27636"/>
          <ac:spMkLst>
            <pc:docMk/>
            <pc:sldMk cId="2976704341" sldId="271"/>
            <ac:spMk id="3" creationId="{F34D092B-628D-4597-9033-BE473367A495}"/>
          </ac:spMkLst>
        </pc:spChg>
        <pc:spChg chg="mod">
          <ac:chgData name="Coufal Petr" userId="76484aeb-9507-44c9-a583-612a370dac90" providerId="ADAL" clId="{B80DF8A6-4961-4067-8EF7-0DA1029EF3CE}" dt="2023-04-03T21:19:26.907" v="612" actId="1076"/>
          <ac:spMkLst>
            <pc:docMk/>
            <pc:sldMk cId="2976704341" sldId="271"/>
            <ac:spMk id="18" creationId="{F80B120D-0D63-47F4-A763-A629E59DAF98}"/>
          </ac:spMkLst>
        </pc:spChg>
        <pc:spChg chg="mod">
          <ac:chgData name="Coufal Petr" userId="76484aeb-9507-44c9-a583-612a370dac90" providerId="ADAL" clId="{B80DF8A6-4961-4067-8EF7-0DA1029EF3CE}" dt="2023-04-03T21:18:33.719" v="604" actId="1076"/>
          <ac:spMkLst>
            <pc:docMk/>
            <pc:sldMk cId="2976704341" sldId="271"/>
            <ac:spMk id="20" creationId="{AE236F4A-0DEE-4B8F-B0FC-35764E39D999}"/>
          </ac:spMkLst>
        </pc:spChg>
        <pc:picChg chg="mod">
          <ac:chgData name="Coufal Petr" userId="76484aeb-9507-44c9-a583-612a370dac90" providerId="ADAL" clId="{B80DF8A6-4961-4067-8EF7-0DA1029EF3CE}" dt="2023-04-03T21:18:40.024" v="606" actId="1076"/>
          <ac:picMkLst>
            <pc:docMk/>
            <pc:sldMk cId="2976704341" sldId="271"/>
            <ac:picMk id="7184" creationId="{52AA84E5-981A-420C-A2DA-A00DEB2BA291}"/>
          </ac:picMkLst>
        </pc:picChg>
      </pc:sldChg>
      <pc:sldChg chg="addSp delSp modSp add mod setBg setClrOvrMap">
        <pc:chgData name="Coufal Petr" userId="76484aeb-9507-44c9-a583-612a370dac90" providerId="ADAL" clId="{B80DF8A6-4961-4067-8EF7-0DA1029EF3CE}" dt="2023-04-03T20:59:56.548" v="276" actId="1076"/>
        <pc:sldMkLst>
          <pc:docMk/>
          <pc:sldMk cId="2692079879" sldId="272"/>
        </pc:sldMkLst>
        <pc:spChg chg="mod ord">
          <ac:chgData name="Coufal Petr" userId="76484aeb-9507-44c9-a583-612a370dac90" providerId="ADAL" clId="{B80DF8A6-4961-4067-8EF7-0DA1029EF3CE}" dt="2023-04-03T20:59:09.995" v="269" actId="1076"/>
          <ac:spMkLst>
            <pc:docMk/>
            <pc:sldMk cId="2692079879" sldId="272"/>
            <ac:spMk id="2" creationId="{879757C2-C295-4EED-A940-045673F8A154}"/>
          </ac:spMkLst>
        </pc:spChg>
        <pc:spChg chg="mod ord">
          <ac:chgData name="Coufal Petr" userId="76484aeb-9507-44c9-a583-612a370dac90" providerId="ADAL" clId="{B80DF8A6-4961-4067-8EF7-0DA1029EF3CE}" dt="2023-04-03T20:59:06.336" v="268" actId="1076"/>
          <ac:spMkLst>
            <pc:docMk/>
            <pc:sldMk cId="2692079879" sldId="272"/>
            <ac:spMk id="3" creationId="{9524DEE0-DDB9-457E-BB15-4C8BC33DE3F8}"/>
          </ac:spMkLst>
        </pc:spChg>
        <pc:spChg chg="add mod">
          <ac:chgData name="Coufal Petr" userId="76484aeb-9507-44c9-a583-612a370dac90" providerId="ADAL" clId="{B80DF8A6-4961-4067-8EF7-0DA1029EF3CE}" dt="2023-04-03T20:59:56.548" v="276" actId="1076"/>
          <ac:spMkLst>
            <pc:docMk/>
            <pc:sldMk cId="2692079879" sldId="272"/>
            <ac:spMk id="4" creationId="{B21CBE69-C420-5FF2-6567-CBFC980346FF}"/>
          </ac:spMkLst>
        </pc:spChg>
        <pc:spChg chg="add mod">
          <ac:chgData name="Coufal Petr" userId="76484aeb-9507-44c9-a583-612a370dac90" providerId="ADAL" clId="{B80DF8A6-4961-4067-8EF7-0DA1029EF3CE}" dt="2023-04-03T20:59:48.787" v="273" actId="14100"/>
          <ac:spMkLst>
            <pc:docMk/>
            <pc:sldMk cId="2692079879" sldId="272"/>
            <ac:spMk id="5" creationId="{4FC22487-E651-0795-3EA3-F4F9919046A4}"/>
          </ac:spMkLst>
        </pc:spChg>
        <pc:spChg chg="add del">
          <ac:chgData name="Coufal Petr" userId="76484aeb-9507-44c9-a583-612a370dac90" providerId="ADAL" clId="{B80DF8A6-4961-4067-8EF7-0DA1029EF3CE}" dt="2023-04-03T20:57:31.645" v="220" actId="21"/>
          <ac:spMkLst>
            <pc:docMk/>
            <pc:sldMk cId="2692079879" sldId="272"/>
            <ac:spMk id="13" creationId="{6678E255-F929-4A40-BAF7-D2F33F4A06E6}"/>
          </ac:spMkLst>
        </pc:spChg>
        <pc:spChg chg="add del">
          <ac:chgData name="Coufal Petr" userId="76484aeb-9507-44c9-a583-612a370dac90" providerId="ADAL" clId="{B80DF8A6-4961-4067-8EF7-0DA1029EF3CE}" dt="2023-04-03T20:57:31.645" v="220" actId="21"/>
          <ac:spMkLst>
            <pc:docMk/>
            <pc:sldMk cId="2692079879" sldId="272"/>
            <ac:spMk id="14" creationId="{8032ECFD-EDB5-41EE-95EC-68666E37A59F}"/>
          </ac:spMkLst>
        </pc:spChg>
        <pc:spChg chg="add">
          <ac:chgData name="Coufal Petr" userId="76484aeb-9507-44c9-a583-612a370dac90" providerId="ADAL" clId="{B80DF8A6-4961-4067-8EF7-0DA1029EF3CE}" dt="2023-04-03T20:57:38.032" v="221" actId="26606"/>
          <ac:spMkLst>
            <pc:docMk/>
            <pc:sldMk cId="2692079879" sldId="272"/>
            <ac:spMk id="8203" creationId="{2A785343-5D24-4118-A2E4-665D196F60C2}"/>
          </ac:spMkLst>
        </pc:spChg>
        <pc:spChg chg="add del">
          <ac:chgData name="Coufal Petr" userId="76484aeb-9507-44c9-a583-612a370dac90" providerId="ADAL" clId="{B80DF8A6-4961-4067-8EF7-0DA1029EF3CE}" dt="2023-04-03T20:57:14.644" v="215" actId="26606"/>
          <ac:spMkLst>
            <pc:docMk/>
            <pc:sldMk cId="2692079879" sldId="272"/>
            <ac:spMk id="8205" creationId="{9AB13476-CE21-4746-B044-FD491AC8416F}"/>
          </ac:spMkLst>
        </pc:spChg>
        <pc:spChg chg="add">
          <ac:chgData name="Coufal Petr" userId="76484aeb-9507-44c9-a583-612a370dac90" providerId="ADAL" clId="{B80DF8A6-4961-4067-8EF7-0DA1029EF3CE}" dt="2023-04-03T20:57:38.032" v="221" actId="26606"/>
          <ac:spMkLst>
            <pc:docMk/>
            <pc:sldMk cId="2692079879" sldId="272"/>
            <ac:spMk id="8206" creationId="{32F4D216-10B7-4DCA-A0A1-068E9E32F4F2}"/>
          </ac:spMkLst>
        </pc:spChg>
        <pc:spChg chg="add del">
          <ac:chgData name="Coufal Petr" userId="76484aeb-9507-44c9-a583-612a370dac90" providerId="ADAL" clId="{B80DF8A6-4961-4067-8EF7-0DA1029EF3CE}" dt="2023-04-03T20:57:14.644" v="215" actId="26606"/>
          <ac:spMkLst>
            <pc:docMk/>
            <pc:sldMk cId="2692079879" sldId="272"/>
            <ac:spMk id="8207" creationId="{3FCFB1DE-0B7E-48CC-BA90-B2AB0889F9D6}"/>
          </ac:spMkLst>
        </pc:spChg>
        <pc:spChg chg="add del">
          <ac:chgData name="Coufal Petr" userId="76484aeb-9507-44c9-a583-612a370dac90" providerId="ADAL" clId="{B80DF8A6-4961-4067-8EF7-0DA1029EF3CE}" dt="2023-04-03T20:57:13.128" v="213" actId="26606"/>
          <ac:spMkLst>
            <pc:docMk/>
            <pc:sldMk cId="2692079879" sldId="272"/>
            <ac:spMk id="8212" creationId="{2A785343-5D24-4118-A2E4-665D196F60C2}"/>
          </ac:spMkLst>
        </pc:spChg>
        <pc:spChg chg="add del">
          <ac:chgData name="Coufal Petr" userId="76484aeb-9507-44c9-a583-612a370dac90" providerId="ADAL" clId="{B80DF8A6-4961-4067-8EF7-0DA1029EF3CE}" dt="2023-04-03T20:57:13.128" v="213" actId="26606"/>
          <ac:spMkLst>
            <pc:docMk/>
            <pc:sldMk cId="2692079879" sldId="272"/>
            <ac:spMk id="8214" creationId="{32F4D216-10B7-4DCA-A0A1-068E9E32F4F2}"/>
          </ac:spMkLst>
        </pc:spChg>
        <pc:picChg chg="add mod ord">
          <ac:chgData name="Coufal Petr" userId="76484aeb-9507-44c9-a583-612a370dac90" providerId="ADAL" clId="{B80DF8A6-4961-4067-8EF7-0DA1029EF3CE}" dt="2023-04-03T20:57:38.032" v="221" actId="26606"/>
          <ac:picMkLst>
            <pc:docMk/>
            <pc:sldMk cId="2692079879" sldId="272"/>
            <ac:picMk id="2050" creationId="{7F6A8282-CA7C-FC8C-7FD1-BE1E580D8CAF}"/>
          </ac:picMkLst>
        </pc:picChg>
        <pc:picChg chg="add del mod ord">
          <ac:chgData name="Coufal Petr" userId="76484aeb-9507-44c9-a583-612a370dac90" providerId="ADAL" clId="{B80DF8A6-4961-4067-8EF7-0DA1029EF3CE}" dt="2023-04-03T20:57:14.100" v="214"/>
          <ac:picMkLst>
            <pc:docMk/>
            <pc:sldMk cId="2692079879" sldId="272"/>
            <ac:picMk id="2052" creationId="{1FF78A30-C181-AFA5-F3FE-3079532C38B4}"/>
          </ac:picMkLst>
        </pc:picChg>
        <pc:picChg chg="add del">
          <ac:chgData name="Coufal Petr" userId="76484aeb-9507-44c9-a583-612a370dac90" providerId="ADAL" clId="{B80DF8A6-4961-4067-8EF7-0DA1029EF3CE}" dt="2023-04-03T20:57:05.814" v="209"/>
          <ac:picMkLst>
            <pc:docMk/>
            <pc:sldMk cId="2692079879" sldId="272"/>
            <ac:picMk id="2054" creationId="{3896395C-13B8-4697-3D69-D7325C527625}"/>
          </ac:picMkLst>
        </pc:picChg>
        <pc:picChg chg="add mod ord">
          <ac:chgData name="Coufal Petr" userId="76484aeb-9507-44c9-a583-612a370dac90" providerId="ADAL" clId="{B80DF8A6-4961-4067-8EF7-0DA1029EF3CE}" dt="2023-04-03T20:57:38.032" v="221" actId="26606"/>
          <ac:picMkLst>
            <pc:docMk/>
            <pc:sldMk cId="2692079879" sldId="272"/>
            <ac:picMk id="2056" creationId="{B1BF8EEF-6D31-76BD-D99A-37CB8743DF43}"/>
          </ac:picMkLst>
        </pc:picChg>
        <pc:picChg chg="mod ord">
          <ac:chgData name="Coufal Petr" userId="76484aeb-9507-44c9-a583-612a370dac90" providerId="ADAL" clId="{B80DF8A6-4961-4067-8EF7-0DA1029EF3CE}" dt="2023-04-03T20:57:38.032" v="221" actId="26606"/>
          <ac:picMkLst>
            <pc:docMk/>
            <pc:sldMk cId="2692079879" sldId="272"/>
            <ac:picMk id="6146" creationId="{1887C67D-CBF0-49B8-A51A-869C820ECACA}"/>
          </ac:picMkLst>
        </pc:picChg>
        <pc:picChg chg="mod ord">
          <ac:chgData name="Coufal Petr" userId="76484aeb-9507-44c9-a583-612a370dac90" providerId="ADAL" clId="{B80DF8A6-4961-4067-8EF7-0DA1029EF3CE}" dt="2023-04-03T20:57:38.032" v="221" actId="26606"/>
          <ac:picMkLst>
            <pc:docMk/>
            <pc:sldMk cId="2692079879" sldId="272"/>
            <ac:picMk id="8198" creationId="{351C0B24-DD14-4F03-BA72-64A03316E73B}"/>
          </ac:picMkLst>
        </pc:picChg>
        <pc:picChg chg="mod ord">
          <ac:chgData name="Coufal Petr" userId="76484aeb-9507-44c9-a583-612a370dac90" providerId="ADAL" clId="{B80DF8A6-4961-4067-8EF7-0DA1029EF3CE}" dt="2023-04-03T20:57:38.032" v="221" actId="26606"/>
          <ac:picMkLst>
            <pc:docMk/>
            <pc:sldMk cId="2692079879" sldId="272"/>
            <ac:picMk id="8200" creationId="{4B27E645-650C-4C27-BCC4-7BD21E0304B8}"/>
          </ac:picMkLst>
        </pc:picChg>
        <pc:picChg chg="del">
          <ac:chgData name="Coufal Petr" userId="76484aeb-9507-44c9-a583-612a370dac90" providerId="ADAL" clId="{B80DF8A6-4961-4067-8EF7-0DA1029EF3CE}" dt="2023-04-03T20:55:25.175" v="184" actId="478"/>
          <ac:picMkLst>
            <pc:docMk/>
            <pc:sldMk cId="2692079879" sldId="272"/>
            <ac:picMk id="8202" creationId="{0F568A4D-0F5D-4C86-AF8A-EB161B2624D2}"/>
          </ac:picMkLst>
        </pc:picChg>
        <pc:picChg chg="add del">
          <ac:chgData name="Coufal Petr" userId="76484aeb-9507-44c9-a583-612a370dac90" providerId="ADAL" clId="{B80DF8A6-4961-4067-8EF7-0DA1029EF3CE}" dt="2023-04-03T20:57:20.854" v="217" actId="478"/>
          <ac:picMkLst>
            <pc:docMk/>
            <pc:sldMk cId="2692079879" sldId="272"/>
            <ac:picMk id="8204" creationId="{3B620339-A179-4379-ADE5-8A0A15E67AD7}"/>
          </ac:picMkLst>
        </pc:picChg>
      </pc:sldChg>
      <pc:sldChg chg="addSp delSp modSp add mod setBg">
        <pc:chgData name="Coufal Petr" userId="76484aeb-9507-44c9-a583-612a370dac90" providerId="ADAL" clId="{B80DF8A6-4961-4067-8EF7-0DA1029EF3CE}" dt="2023-04-03T21:17:31.046" v="587" actId="1076"/>
        <pc:sldMkLst>
          <pc:docMk/>
          <pc:sldMk cId="1245463475" sldId="273"/>
        </pc:sldMkLst>
        <pc:spChg chg="mod">
          <ac:chgData name="Coufal Petr" userId="76484aeb-9507-44c9-a583-612a370dac90" providerId="ADAL" clId="{B80DF8A6-4961-4067-8EF7-0DA1029EF3CE}" dt="2023-04-03T21:17:28.010" v="586" actId="403"/>
          <ac:spMkLst>
            <pc:docMk/>
            <pc:sldMk cId="1245463475" sldId="273"/>
            <ac:spMk id="2" creationId="{C090B0CE-E27B-476A-9A64-CD39C5D90CB6}"/>
          </ac:spMkLst>
        </pc:spChg>
        <pc:spChg chg="mod">
          <ac:chgData name="Coufal Petr" userId="76484aeb-9507-44c9-a583-612a370dac90" providerId="ADAL" clId="{B80DF8A6-4961-4067-8EF7-0DA1029EF3CE}" dt="2023-04-03T21:17:31.046" v="587" actId="1076"/>
          <ac:spMkLst>
            <pc:docMk/>
            <pc:sldMk cId="1245463475" sldId="273"/>
            <ac:spMk id="3" creationId="{6CCAEDEB-BED2-4005-9B68-DB923EAA3993}"/>
          </ac:spMkLst>
        </pc:spChg>
        <pc:spChg chg="del">
          <ac:chgData name="Coufal Petr" userId="76484aeb-9507-44c9-a583-612a370dac90" providerId="ADAL" clId="{B80DF8A6-4961-4067-8EF7-0DA1029EF3CE}" dt="2023-04-03T21:10:28.027" v="475" actId="21"/>
          <ac:spMkLst>
            <pc:docMk/>
            <pc:sldMk cId="1245463475" sldId="273"/>
            <ac:spMk id="4" creationId="{3863E1E6-6285-4C92-A5E0-01AB2953793C}"/>
          </ac:spMkLst>
        </pc:spChg>
        <pc:spChg chg="add del">
          <ac:chgData name="Coufal Petr" userId="76484aeb-9507-44c9-a583-612a370dac90" providerId="ADAL" clId="{B80DF8A6-4961-4067-8EF7-0DA1029EF3CE}" dt="2023-04-03T21:15:55.075" v="559" actId="478"/>
          <ac:spMkLst>
            <pc:docMk/>
            <pc:sldMk cId="1245463475" sldId="273"/>
            <ac:spMk id="6" creationId="{FDEA7DA7-BF86-7C53-B082-00B4D4863CF4}"/>
          </ac:spMkLst>
        </pc:spChg>
        <pc:spChg chg="add del">
          <ac:chgData name="Coufal Petr" userId="76484aeb-9507-44c9-a583-612a370dac90" providerId="ADAL" clId="{B80DF8A6-4961-4067-8EF7-0DA1029EF3CE}" dt="2023-04-03T21:10:53.670" v="477" actId="26606"/>
          <ac:spMkLst>
            <pc:docMk/>
            <pc:sldMk cId="1245463475" sldId="273"/>
            <ac:spMk id="26645" creationId="{9AB13476-CE21-4746-B044-FD491AC8416F}"/>
          </ac:spMkLst>
        </pc:spChg>
        <pc:spChg chg="add del">
          <ac:chgData name="Coufal Petr" userId="76484aeb-9507-44c9-a583-612a370dac90" providerId="ADAL" clId="{B80DF8A6-4961-4067-8EF7-0DA1029EF3CE}" dt="2023-04-03T21:10:53.670" v="477" actId="26606"/>
          <ac:spMkLst>
            <pc:docMk/>
            <pc:sldMk cId="1245463475" sldId="273"/>
            <ac:spMk id="26647" creationId="{3FCFB1DE-0B7E-48CC-BA90-B2AB0889F9D6}"/>
          </ac:spMkLst>
        </pc:spChg>
        <pc:spChg chg="add del">
          <ac:chgData name="Coufal Petr" userId="76484aeb-9507-44c9-a583-612a370dac90" providerId="ADAL" clId="{B80DF8A6-4961-4067-8EF7-0DA1029EF3CE}" dt="2023-04-03T21:10:55.906" v="479" actId="26606"/>
          <ac:spMkLst>
            <pc:docMk/>
            <pc:sldMk cId="1245463475" sldId="273"/>
            <ac:spMk id="26649" creationId="{357E4EC5-5150-4D8A-B97F-668E90752EC1}"/>
          </ac:spMkLst>
        </pc:spChg>
        <pc:spChg chg="add del">
          <ac:chgData name="Coufal Petr" userId="76484aeb-9507-44c9-a583-612a370dac90" providerId="ADAL" clId="{B80DF8A6-4961-4067-8EF7-0DA1029EF3CE}" dt="2023-04-03T21:10:55.906" v="479" actId="26606"/>
          <ac:spMkLst>
            <pc:docMk/>
            <pc:sldMk cId="1245463475" sldId="273"/>
            <ac:spMk id="26650" creationId="{D7F307E1-26FA-4252-94D1-9711C4518CA1}"/>
          </ac:spMkLst>
        </pc:spChg>
        <pc:spChg chg="add del">
          <ac:chgData name="Coufal Petr" userId="76484aeb-9507-44c9-a583-612a370dac90" providerId="ADAL" clId="{B80DF8A6-4961-4067-8EF7-0DA1029EF3CE}" dt="2023-04-03T21:10:55.906" v="479" actId="26606"/>
          <ac:spMkLst>
            <pc:docMk/>
            <pc:sldMk cId="1245463475" sldId="273"/>
            <ac:spMk id="26651" creationId="{8C818ED5-2F56-4171-9445-3AA4F4462396}"/>
          </ac:spMkLst>
        </pc:spChg>
        <pc:spChg chg="add del">
          <ac:chgData name="Coufal Petr" userId="76484aeb-9507-44c9-a583-612a370dac90" providerId="ADAL" clId="{B80DF8A6-4961-4067-8EF7-0DA1029EF3CE}" dt="2023-04-03T21:10:55.906" v="479" actId="26606"/>
          <ac:spMkLst>
            <pc:docMk/>
            <pc:sldMk cId="1245463475" sldId="273"/>
            <ac:spMk id="26652" creationId="{398DFB7A-5FB9-4FBB-8BD1-0DBC6A3652FB}"/>
          </ac:spMkLst>
        </pc:spChg>
        <pc:spChg chg="add del">
          <ac:chgData name="Coufal Petr" userId="76484aeb-9507-44c9-a583-612a370dac90" providerId="ADAL" clId="{B80DF8A6-4961-4067-8EF7-0DA1029EF3CE}" dt="2023-04-03T21:10:55.906" v="479" actId="26606"/>
          <ac:spMkLst>
            <pc:docMk/>
            <pc:sldMk cId="1245463475" sldId="273"/>
            <ac:spMk id="26653" creationId="{DE74FCE8-866C-4AFA-B45C-FACE2A6094E4}"/>
          </ac:spMkLst>
        </pc:spChg>
        <pc:spChg chg="add del">
          <ac:chgData name="Coufal Petr" userId="76484aeb-9507-44c9-a583-612a370dac90" providerId="ADAL" clId="{B80DF8A6-4961-4067-8EF7-0DA1029EF3CE}" dt="2023-04-03T21:16:44.128" v="567" actId="26606"/>
          <ac:spMkLst>
            <pc:docMk/>
            <pc:sldMk cId="1245463475" sldId="273"/>
            <ac:spMk id="26655" creationId="{9AB13476-CE21-4746-B044-FD491AC8416F}"/>
          </ac:spMkLst>
        </pc:spChg>
        <pc:spChg chg="add del">
          <ac:chgData name="Coufal Petr" userId="76484aeb-9507-44c9-a583-612a370dac90" providerId="ADAL" clId="{B80DF8A6-4961-4067-8EF7-0DA1029EF3CE}" dt="2023-04-03T21:16:44.128" v="567" actId="26606"/>
          <ac:spMkLst>
            <pc:docMk/>
            <pc:sldMk cId="1245463475" sldId="273"/>
            <ac:spMk id="26656" creationId="{3FCFB1DE-0B7E-48CC-BA90-B2AB0889F9D6}"/>
          </ac:spMkLst>
        </pc:spChg>
        <pc:spChg chg="add del">
          <ac:chgData name="Coufal Petr" userId="76484aeb-9507-44c9-a583-612a370dac90" providerId="ADAL" clId="{B80DF8A6-4961-4067-8EF7-0DA1029EF3CE}" dt="2023-04-03T21:16:35.262" v="564" actId="26606"/>
          <ac:spMkLst>
            <pc:docMk/>
            <pc:sldMk cId="1245463475" sldId="273"/>
            <ac:spMk id="26661" creationId="{681D366F-0B96-4E6B-ABD5-96092A6A9174}"/>
          </ac:spMkLst>
        </pc:spChg>
        <pc:spChg chg="add del">
          <ac:chgData name="Coufal Petr" userId="76484aeb-9507-44c9-a583-612a370dac90" providerId="ADAL" clId="{B80DF8A6-4961-4067-8EF7-0DA1029EF3CE}" dt="2023-04-03T21:16:44.124" v="566" actId="26606"/>
          <ac:spMkLst>
            <pc:docMk/>
            <pc:sldMk cId="1245463475" sldId="273"/>
            <ac:spMk id="26687" creationId="{9AB13476-CE21-4746-B044-FD491AC8416F}"/>
          </ac:spMkLst>
        </pc:spChg>
        <pc:spChg chg="add del">
          <ac:chgData name="Coufal Petr" userId="76484aeb-9507-44c9-a583-612a370dac90" providerId="ADAL" clId="{B80DF8A6-4961-4067-8EF7-0DA1029EF3CE}" dt="2023-04-03T21:16:44.124" v="566" actId="26606"/>
          <ac:spMkLst>
            <pc:docMk/>
            <pc:sldMk cId="1245463475" sldId="273"/>
            <ac:spMk id="26688" creationId="{3FCFB1DE-0B7E-48CC-BA90-B2AB0889F9D6}"/>
          </ac:spMkLst>
        </pc:spChg>
        <pc:spChg chg="add">
          <ac:chgData name="Coufal Petr" userId="76484aeb-9507-44c9-a583-612a370dac90" providerId="ADAL" clId="{B80DF8A6-4961-4067-8EF7-0DA1029EF3CE}" dt="2023-04-03T21:16:44.128" v="567" actId="26606"/>
          <ac:spMkLst>
            <pc:docMk/>
            <pc:sldMk cId="1245463475" sldId="273"/>
            <ac:spMk id="26690" creationId="{E817EB35-4D5C-493B-8459-98C99FD1667F}"/>
          </ac:spMkLst>
        </pc:spChg>
        <pc:spChg chg="add">
          <ac:chgData name="Coufal Petr" userId="76484aeb-9507-44c9-a583-612a370dac90" providerId="ADAL" clId="{B80DF8A6-4961-4067-8EF7-0DA1029EF3CE}" dt="2023-04-03T21:16:44.128" v="567" actId="26606"/>
          <ac:spMkLst>
            <pc:docMk/>
            <pc:sldMk cId="1245463475" sldId="273"/>
            <ac:spMk id="26691" creationId="{70BEB1E7-2F88-40BC-B73D-42E5B6F80BFC}"/>
          </ac:spMkLst>
        </pc:spChg>
        <pc:grpChg chg="add del">
          <ac:chgData name="Coufal Petr" userId="76484aeb-9507-44c9-a583-612a370dac90" providerId="ADAL" clId="{B80DF8A6-4961-4067-8EF7-0DA1029EF3CE}" dt="2023-04-03T21:16:35.262" v="564" actId="26606"/>
          <ac:grpSpMkLst>
            <pc:docMk/>
            <pc:sldMk cId="1245463475" sldId="273"/>
            <ac:grpSpMk id="26663" creationId="{BCFC0C88-15C5-478A-93E5-8D0F6E26BC3A}"/>
          </ac:grpSpMkLst>
        </pc:grpChg>
        <pc:grpChg chg="add del">
          <ac:chgData name="Coufal Petr" userId="76484aeb-9507-44c9-a583-612a370dac90" providerId="ADAL" clId="{B80DF8A6-4961-4067-8EF7-0DA1029EF3CE}" dt="2023-04-03T21:16:35.262" v="564" actId="26606"/>
          <ac:grpSpMkLst>
            <pc:docMk/>
            <pc:sldMk cId="1245463475" sldId="273"/>
            <ac:grpSpMk id="26669" creationId="{0033DEB0-7449-4D72-ABFF-9DCE4C94D585}"/>
          </ac:grpSpMkLst>
        </pc:grpChg>
        <pc:grpChg chg="add del">
          <ac:chgData name="Coufal Petr" userId="76484aeb-9507-44c9-a583-612a370dac90" providerId="ADAL" clId="{B80DF8A6-4961-4067-8EF7-0DA1029EF3CE}" dt="2023-04-03T21:16:35.262" v="564" actId="26606"/>
          <ac:grpSpMkLst>
            <pc:docMk/>
            <pc:sldMk cId="1245463475" sldId="273"/>
            <ac:grpSpMk id="26675" creationId="{1616FA42-3839-4D06-805D-DB21EE1E14FB}"/>
          </ac:grpSpMkLst>
        </pc:grpChg>
        <pc:grpChg chg="add del">
          <ac:chgData name="Coufal Petr" userId="76484aeb-9507-44c9-a583-612a370dac90" providerId="ADAL" clId="{B80DF8A6-4961-4067-8EF7-0DA1029EF3CE}" dt="2023-04-03T21:16:35.262" v="564" actId="26606"/>
          <ac:grpSpMkLst>
            <pc:docMk/>
            <pc:sldMk cId="1245463475" sldId="273"/>
            <ac:grpSpMk id="26681" creationId="{6958A1EF-1C74-4E85-B4BA-3605C9624749}"/>
          </ac:grpSpMkLst>
        </pc:grpChg>
        <pc:picChg chg="add mod ord">
          <ac:chgData name="Coufal Petr" userId="76484aeb-9507-44c9-a583-612a370dac90" providerId="ADAL" clId="{B80DF8A6-4961-4067-8EF7-0DA1029EF3CE}" dt="2023-04-03T21:16:44.128" v="567" actId="26606"/>
          <ac:picMkLst>
            <pc:docMk/>
            <pc:sldMk cId="1245463475" sldId="273"/>
            <ac:picMk id="4098" creationId="{B64334CF-E8D7-99A0-DC1D-39AAB89C43D9}"/>
          </ac:picMkLst>
        </pc:picChg>
        <pc:picChg chg="add mod">
          <ac:chgData name="Coufal Petr" userId="76484aeb-9507-44c9-a583-612a370dac90" providerId="ADAL" clId="{B80DF8A6-4961-4067-8EF7-0DA1029EF3CE}" dt="2023-04-03T21:16:44.128" v="567" actId="26606"/>
          <ac:picMkLst>
            <pc:docMk/>
            <pc:sldMk cId="1245463475" sldId="273"/>
            <ac:picMk id="4100" creationId="{8D3DB0D6-0937-E1BC-7559-653EFD0F3B3F}"/>
          </ac:picMkLst>
        </pc:picChg>
        <pc:picChg chg="del">
          <ac:chgData name="Coufal Petr" userId="76484aeb-9507-44c9-a583-612a370dac90" providerId="ADAL" clId="{B80DF8A6-4961-4067-8EF7-0DA1029EF3CE}" dt="2023-04-03T21:09:37.335" v="471" actId="478"/>
          <ac:picMkLst>
            <pc:docMk/>
            <pc:sldMk cId="1245463475" sldId="273"/>
            <ac:picMk id="26626" creationId="{D5E117C1-629C-45ED-9BC2-CBACEF3C3982}"/>
          </ac:picMkLst>
        </pc:picChg>
        <pc:picChg chg="del">
          <ac:chgData name="Coufal Petr" userId="76484aeb-9507-44c9-a583-612a370dac90" providerId="ADAL" clId="{B80DF8A6-4961-4067-8EF7-0DA1029EF3CE}" dt="2023-04-03T21:09:05.553" v="469" actId="478"/>
          <ac:picMkLst>
            <pc:docMk/>
            <pc:sldMk cId="1245463475" sldId="273"/>
            <ac:picMk id="26630" creationId="{12668E7A-7F20-46EA-8F7D-7840D3B5FC7C}"/>
          </ac:picMkLst>
        </pc:picChg>
        <pc:picChg chg="mod ord">
          <ac:chgData name="Coufal Petr" userId="76484aeb-9507-44c9-a583-612a370dac90" providerId="ADAL" clId="{B80DF8A6-4961-4067-8EF7-0DA1029EF3CE}" dt="2023-04-03T21:16:44.128" v="567" actId="26606"/>
          <ac:picMkLst>
            <pc:docMk/>
            <pc:sldMk cId="1245463475" sldId="273"/>
            <ac:picMk id="26636" creationId="{C4EAD9EE-99C0-4338-BAEC-DA6479757FD0}"/>
          </ac:picMkLst>
        </pc:picChg>
        <pc:picChg chg="mod ord">
          <ac:chgData name="Coufal Petr" userId="76484aeb-9507-44c9-a583-612a370dac90" providerId="ADAL" clId="{B80DF8A6-4961-4067-8EF7-0DA1029EF3CE}" dt="2023-04-03T21:16:44.128" v="567" actId="26606"/>
          <ac:picMkLst>
            <pc:docMk/>
            <pc:sldMk cId="1245463475" sldId="273"/>
            <ac:picMk id="26640" creationId="{CE329F97-A2D2-4682-8A0F-EBA3E4810B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CF02D-04BE-478F-83E2-EDD5E6332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3C58AA-E42F-4453-A6A3-9A643985E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047C63-D2B8-4E6C-B8BA-471EB284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02148B-AA66-4469-B79D-F0E09A9EE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E7BEDF-DECA-495F-B8BD-B2A9FA6D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8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E1C06-3F02-48CB-9C2F-BD41CF87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21FC91-3D05-4B50-A0A7-C9B31976E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74A2B3-CE78-47A0-9888-62164537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4170E8-0ADD-40DE-8BF6-7DFEAFA9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FE1F4A-5843-45A6-B02A-85AD9434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02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052D3D-F37C-4E00-BA34-BACF211E0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3B858D-FE7E-4709-9070-CA4A819AD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0EAC02-1872-4CDA-A9BD-CC9F45B9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07D93-594B-4FAE-A872-D8103690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CA96A8-2909-4A40-8F6E-F97F005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99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FE772-C7AD-4681-BCE7-12E7C559E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1FBD7E-093A-48E4-A311-49C5CD71B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8E2D89-ACD5-48B5-8474-5F9CE42D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C8F1ED-FE49-437A-B623-588A9E73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E2C16-CED0-4E0F-9095-855DE401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31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7629B-C587-4228-8839-DC177BA5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71D71B-7063-4C5C-86DD-1356693CA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1E4D3B-5210-49F6-BE5D-6C694A0B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881AA4-CEC5-403F-A5D8-5B73BA8F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A58D8D-DE38-4609-8234-4155357F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80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0C860-6FCE-48F2-AE29-08120D63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7841F-D89F-4EF0-A47A-5618C3E00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88301B-08B2-4953-B036-E5907D889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AD3141-6A82-4C84-8B51-0B1B477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4BB9B4-A773-4759-B807-1BCD5C19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E77390-43D7-416D-8ACD-8DDF4F06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21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29207-DEAD-4C49-B190-64D3876C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82D123-9596-44C9-97D0-07419323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D8C8EB-661A-49E2-9491-0DDCF3072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776387-2386-4438-912D-6349C3273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9573D5-95E6-4A6B-A669-6C26162F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C37337B-42A7-4F03-827C-64773E46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7DEF4A-75EA-473F-87E2-5A58AF5B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7BD1055-3FAA-418C-AAA0-7B14946E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97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CEE54-F8A4-42CC-A4AE-5ACB30B5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CA06348-39A4-4959-9298-8970040F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959905-021D-45DD-89FE-F30A22E3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975B1B-0064-4AB5-9222-78805E79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68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E342B4C-2585-4B98-8366-01B3F0AB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27B836-13E2-49B9-9C08-7E659EFA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22074E-70B3-430D-9B40-A271BE5E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11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D1A85-5502-4A22-9B7C-FB9FF925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B6DF5B-17B4-44B4-AA24-4F441A44B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5E8604-3AEE-4B51-B934-41CAA73A9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A95A86-0EC9-4A42-BBF7-714875E0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E04B3D-F345-468D-BA80-5DEEEFAC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A084B1-2061-4EF7-A5A6-4AEAE731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36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60F2B-8439-4C95-9128-9CC50482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0A27822-1CD7-41F5-A65D-DAED93F4A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D00243-E5C1-4EA6-9A23-60BD51AA4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072386-3EF4-4533-AFC8-31BED7BF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B6AABF-1342-4E46-9763-F13C95FA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F71076-C489-4C99-8AD2-437EA783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10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802B980-C6EC-4CD4-A491-D6E57309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448E26-4636-4083-9ED7-2890A918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DB6045-A119-48CC-A70C-3016EF386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9819B-C83C-4707-B744-4A9029BC30B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E67399-2C9F-41DB-9273-F68F5A96C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0B1D5E-547D-40BA-A6D5-8B332DE5D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3A65-2F78-46B3-B04D-50DFC63334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09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LBU4U05OYg&amp;t=176s&amp;ab_channel=zsjindra" TargetMode="External"/><Relationship Id="rId4" Type="http://schemas.openxmlformats.org/officeDocument/2006/relationships/hyperlink" Target="https://www.youtube.com/watch?v=RwYVK27gAk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3NH0kpSKIB8&amp;ab_channel=Zachra%C5%88Zem%C4%9Bpi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oExM3df2Vw&amp;ab_channel=zsjindra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ajga v Denali Ljubomir Stalevic | Cestujeme světem">
            <a:extLst>
              <a:ext uri="{FF2B5EF4-FFF2-40B4-BE49-F238E27FC236}">
                <a16:creationId xmlns:a16="http://schemas.microsoft.com/office/drawing/2014/main" id="{CA1A310F-98A3-4B68-8909-B7A9A3F10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1542"/>
          <a:stretch/>
        </p:blipFill>
        <p:spPr bwMode="auto">
          <a:xfrm>
            <a:off x="-6" y="-3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DB55FB-CE23-45BB-89B4-43AEB480A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275" y="3783846"/>
            <a:ext cx="6454665" cy="1737076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Přírodní zemské pásy</a:t>
            </a:r>
            <a:br>
              <a:rPr lang="cs-CZ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9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BIOSFÉRA</a:t>
            </a: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Dovolená Antarktida s českým delegátem, Antarktida, Antarktida ...">
            <a:extLst>
              <a:ext uri="{FF2B5EF4-FFF2-40B4-BE49-F238E27FC236}">
                <a16:creationId xmlns:a16="http://schemas.microsoft.com/office/drawing/2014/main" id="{7978ECF4-43D3-4522-84F3-967B4DF4F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r="27686"/>
          <a:stretch/>
        </p:blipFill>
        <p:spPr bwMode="auto">
          <a:xfrm>
            <a:off x="-1" y="413156"/>
            <a:ext cx="393344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D5848C7-DDF4-4EF2-A5C7-F5140BF5A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ledaný výraz &quot;Arktida&quot; | NaturePhoto.cz">
            <a:extLst>
              <a:ext uri="{FF2B5EF4-FFF2-40B4-BE49-F238E27FC236}">
                <a16:creationId xmlns:a16="http://schemas.microsoft.com/office/drawing/2014/main" id="{73892E9B-266C-4D8A-90D5-FF2E6E19A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r="21643"/>
          <a:stretch/>
        </p:blipFill>
        <p:spPr bwMode="auto"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Evropu trápí mrazy, Arktidu zasáhlo až strašidelně teplé počasí ...">
            <a:extLst>
              <a:ext uri="{FF2B5EF4-FFF2-40B4-BE49-F238E27FC236}">
                <a16:creationId xmlns:a16="http://schemas.microsoft.com/office/drawing/2014/main" id="{876B9493-83F8-48B3-9004-400809DED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r="49507" b="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0B86E2C-A9F6-403B-B571-BEEB3A454B27}"/>
              </a:ext>
            </a:extLst>
          </p:cNvPr>
          <p:cNvSpPr/>
          <p:nvPr/>
        </p:nvSpPr>
        <p:spPr>
          <a:xfrm>
            <a:off x="4263275" y="5120813"/>
            <a:ext cx="7115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POLÁRNÍ OBLASTI</a:t>
            </a:r>
            <a:b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TUNDRA  A TAJGA</a:t>
            </a:r>
            <a:b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80397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90" name="Rectangle 26660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91" name="Arc 2666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0B0CE-E27B-476A-9A64-CD39C5D9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 fontScale="90000"/>
          </a:bodyPr>
          <a:lstStyle/>
          <a:p>
            <a:r>
              <a:rPr lang="cs-CZ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Tajga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fauna a flora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AEDEB-BED2-4005-9B68-DB923EAA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32389"/>
            <a:ext cx="5005609" cy="468656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Fauna –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medvěd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vlk,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rys, bobr;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Smrk, borovice, modřín;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 severu tajga přechází v 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tundru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 (spíše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lesotundru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). Na jihu pak do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smíšených a listnatých opadavých lesů mírného pásu.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6" name="Picture 12" descr="Výsledek obrázku pro tajga finsko">
            <a:extLst>
              <a:ext uri="{FF2B5EF4-FFF2-40B4-BE49-F238E27FC236}">
                <a16:creationId xmlns:a16="http://schemas.microsoft.com/office/drawing/2014/main" id="{C4EAD9EE-99C0-4338-BAEC-DA6479757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r="5738" b="4"/>
          <a:stretch/>
        </p:blipFill>
        <p:spPr bwMode="auto"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alternativní popis obrázku chybí">
            <a:extLst>
              <a:ext uri="{FF2B5EF4-FFF2-40B4-BE49-F238E27FC236}">
                <a16:creationId xmlns:a16="http://schemas.microsoft.com/office/drawing/2014/main" id="{CE329F97-A2D2-4682-8A0F-EBA3E4810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r="8795" b="-4"/>
          <a:stretch/>
        </p:blipFill>
        <p:spPr bwMode="auto"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ávrat vlka. V Polsku už jich je 1400 a na Slovensku nejméně 500 - Echo24.cz">
            <a:extLst>
              <a:ext uri="{FF2B5EF4-FFF2-40B4-BE49-F238E27FC236}">
                <a16:creationId xmlns:a16="http://schemas.microsoft.com/office/drawing/2014/main" id="{8D3DB0D6-0937-E1BC-7559-653EFD0F3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r="25247" b="2"/>
          <a:stretch/>
        </p:blipFill>
        <p:spPr bwMode="auto"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oreální jehličnatá tajga a rašeliniště - PDF Stažení zdarma">
            <a:extLst>
              <a:ext uri="{FF2B5EF4-FFF2-40B4-BE49-F238E27FC236}">
                <a16:creationId xmlns:a16="http://schemas.microsoft.com/office/drawing/2014/main" id="{B64334CF-E8D7-99A0-DC1D-39AAB89C4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r="13170" b="5"/>
          <a:stretch/>
        </p:blipFill>
        <p:spPr bwMode="auto"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6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D453FD-EAE3-467A-89AC-65574BC2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641" y="118740"/>
            <a:ext cx="4333814" cy="145405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Obyvatelstvo polárních oblastí</a:t>
            </a:r>
          </a:p>
        </p:txBody>
      </p:sp>
      <p:sp>
        <p:nvSpPr>
          <p:cNvPr id="86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4" name="Picture 6" descr="Když Grónsko, tak kajak | Radiožurnál">
            <a:extLst>
              <a:ext uri="{FF2B5EF4-FFF2-40B4-BE49-F238E27FC236}">
                <a16:creationId xmlns:a16="http://schemas.microsoft.com/office/drawing/2014/main" id="{6F2DF973-7E82-417F-9244-DF6EE059B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3" b="-3"/>
          <a:stretch/>
        </p:blipFill>
        <p:spPr bwMode="auto"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nuité :: Expedice Kanada 2014">
            <a:extLst>
              <a:ext uri="{FF2B5EF4-FFF2-40B4-BE49-F238E27FC236}">
                <a16:creationId xmlns:a16="http://schemas.microsoft.com/office/drawing/2014/main" id="{E84CE7E8-3F4F-45CC-8C21-914E5A620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8097" b="2"/>
          <a:stretch/>
        </p:blipFill>
        <p:spPr bwMode="auto"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ez Percé tipi | Native american moccasins, Native american ...">
            <a:extLst>
              <a:ext uri="{FF2B5EF4-FFF2-40B4-BE49-F238E27FC236}">
                <a16:creationId xmlns:a16="http://schemas.microsoft.com/office/drawing/2014/main" id="{280FA302-DE30-4CE9-9818-5DF8424A7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8" b="6008"/>
          <a:stretch/>
        </p:blipFill>
        <p:spPr bwMode="auto">
          <a:xfrm>
            <a:off x="1" y="-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4D092B-628D-4597-9033-BE473367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5" y="1559021"/>
            <a:ext cx="4765638" cy="1454050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u="sng" dirty="0">
                <a:solidFill>
                  <a:srgbClr val="000000"/>
                </a:solidFill>
              </a:rPr>
              <a:t>Inuité</a:t>
            </a:r>
            <a:r>
              <a:rPr lang="cs-CZ" sz="2400" b="1" dirty="0">
                <a:solidFill>
                  <a:srgbClr val="000000"/>
                </a:solidFill>
              </a:rPr>
              <a:t> někdy také Eskymáci</a:t>
            </a:r>
            <a:r>
              <a:rPr lang="cs-CZ" sz="2400" dirty="0">
                <a:solidFill>
                  <a:srgbClr val="000000"/>
                </a:solidFill>
              </a:rPr>
              <a:t> jsou skupinou obyvatel nejsevernější části Ameriky, obývající Aljašku, Kanadu, Grónsko.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80B120D-0D63-47F4-A763-A629E59DAF98}"/>
              </a:ext>
            </a:extLst>
          </p:cNvPr>
          <p:cNvSpPr/>
          <p:nvPr/>
        </p:nvSpPr>
        <p:spPr>
          <a:xfrm>
            <a:off x="6459412" y="3096282"/>
            <a:ext cx="3497788" cy="2360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Původem ze Sibiře, rasově řadíme k </a:t>
            </a:r>
            <a:r>
              <a:rPr lang="cs-CZ" sz="2400" b="1" dirty="0">
                <a:solidFill>
                  <a:srgbClr val="000000"/>
                </a:solidFill>
              </a:rPr>
              <a:t>mongoloidní r.</a:t>
            </a:r>
            <a:r>
              <a:rPr lang="cs-CZ" sz="2400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V létě bydlí v </a:t>
            </a:r>
            <a:r>
              <a:rPr lang="cs-CZ" sz="2400" b="1" dirty="0">
                <a:solidFill>
                  <a:srgbClr val="000000"/>
                </a:solidFill>
              </a:rPr>
              <a:t>kožených stanech (</a:t>
            </a:r>
            <a:r>
              <a:rPr lang="cs-CZ" sz="2400" b="1" dirty="0" err="1">
                <a:solidFill>
                  <a:srgbClr val="000000"/>
                </a:solidFill>
              </a:rPr>
              <a:t>Teepee</a:t>
            </a:r>
            <a:r>
              <a:rPr lang="cs-CZ" sz="2400" b="1" dirty="0">
                <a:solidFill>
                  <a:srgbClr val="000000"/>
                </a:solidFill>
              </a:rPr>
              <a:t>)</a:t>
            </a:r>
            <a:r>
              <a:rPr lang="cs-CZ" sz="2400" dirty="0">
                <a:solidFill>
                  <a:srgbClr val="000000"/>
                </a:solidFill>
              </a:rPr>
              <a:t>, </a:t>
            </a:r>
            <a:br>
              <a:rPr lang="cs-CZ" sz="2400" dirty="0">
                <a:solidFill>
                  <a:srgbClr val="000000"/>
                </a:solidFill>
              </a:rPr>
            </a:br>
            <a:r>
              <a:rPr lang="cs-CZ" sz="2400" dirty="0">
                <a:solidFill>
                  <a:srgbClr val="000000"/>
                </a:solidFill>
              </a:rPr>
              <a:t>v zimě v iglú; 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00"/>
                </a:solidFill>
              </a:rPr>
              <a:t>Živí se lovem </a:t>
            </a:r>
            <a:r>
              <a:rPr lang="cs-CZ" sz="2400" dirty="0">
                <a:solidFill>
                  <a:srgbClr val="000000"/>
                </a:solidFill>
              </a:rPr>
              <a:t>ryb, sobů nebo pižmoňů</a:t>
            </a:r>
          </a:p>
        </p:txBody>
      </p:sp>
      <p:pic>
        <p:nvPicPr>
          <p:cNvPr id="7184" name="Picture 16" descr="Winter Snow Shelters : 4 Steps - Instructables">
            <a:extLst>
              <a:ext uri="{FF2B5EF4-FFF2-40B4-BE49-F238E27FC236}">
                <a16:creationId xmlns:a16="http://schemas.microsoft.com/office/drawing/2014/main" id="{52AA84E5-981A-420C-A2DA-A00DEB2B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585" y="132509"/>
            <a:ext cx="2129713" cy="65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AE236F4A-0DEE-4B8F-B0FC-35764E39D999}"/>
              </a:ext>
            </a:extLst>
          </p:cNvPr>
          <p:cNvSpPr txBox="1">
            <a:spLocks/>
          </p:cNvSpPr>
          <p:nvPr/>
        </p:nvSpPr>
        <p:spPr>
          <a:xfrm>
            <a:off x="5325035" y="5573774"/>
            <a:ext cx="4948518" cy="1210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u="sng" dirty="0">
                <a:solidFill>
                  <a:srgbClr val="000000"/>
                </a:solidFill>
              </a:rPr>
              <a:t>Laponci (Sámové)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v oblasti severní Skandinávie, nebo </a:t>
            </a:r>
            <a:r>
              <a:rPr lang="cs-CZ" sz="2400" b="1" u="sng" dirty="0">
                <a:solidFill>
                  <a:srgbClr val="000000"/>
                </a:solidFill>
              </a:rPr>
              <a:t>sibiřští Čukčové</a:t>
            </a:r>
            <a:r>
              <a:rPr lang="cs-CZ" sz="2400" dirty="0">
                <a:solidFill>
                  <a:srgbClr val="000000"/>
                </a:solidFill>
              </a:rPr>
              <a:t>, poloostrov Čukotka nebo Kamčatka.</a:t>
            </a:r>
          </a:p>
        </p:txBody>
      </p:sp>
    </p:spTree>
    <p:extLst>
      <p:ext uri="{BB962C8B-B14F-4D97-AF65-F5344CB8AC3E}">
        <p14:creationId xmlns:p14="http://schemas.microsoft.com/office/powerpoint/2010/main" val="297670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A4D183-D7DD-4668-9399-C853A5A1C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1219200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B7DCB0-A4D0-4BEB-9B31-BB2E0388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12" y="262632"/>
            <a:ext cx="5562600" cy="1325563"/>
          </a:xfrm>
        </p:spPr>
        <p:txBody>
          <a:bodyPr>
            <a:normAutofit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Polární oblasti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495C76-9B67-4211-9F96-A6DB65450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112" y="1339064"/>
            <a:ext cx="6616397" cy="48471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Jsou to místa </a:t>
            </a:r>
            <a:r>
              <a:rPr lang="cs-CZ" b="1" dirty="0"/>
              <a:t>ohraničená polárním kruhem 66,5</a:t>
            </a:r>
            <a:r>
              <a:rPr lang="cs-CZ" b="1" baseline="30000" dirty="0"/>
              <a:t>o</a:t>
            </a:r>
            <a:r>
              <a:rPr lang="cs-CZ" b="1" dirty="0"/>
              <a:t>s.š. a </a:t>
            </a:r>
            <a:r>
              <a:rPr lang="cs-CZ" b="1" dirty="0" err="1"/>
              <a:t>j.š</a:t>
            </a:r>
            <a:r>
              <a:rPr lang="cs-CZ" b="1" dirty="0"/>
              <a:t>. </a:t>
            </a:r>
            <a:r>
              <a:rPr lang="cs-CZ" dirty="0"/>
              <a:t>a pokračující </a:t>
            </a:r>
            <a:br>
              <a:rPr lang="cs-CZ" dirty="0"/>
            </a:br>
            <a:r>
              <a:rPr lang="cs-CZ" dirty="0"/>
              <a:t>k pólům;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Místa trvale neosídlená</a:t>
            </a:r>
            <a:r>
              <a:rPr lang="cs-CZ" dirty="0"/>
              <a:t>, překypující endemickými druhy živočichů;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Na severní polokouli </a:t>
            </a:r>
            <a:r>
              <a:rPr lang="cs-CZ" b="1" dirty="0"/>
              <a:t>ARKTIDA</a:t>
            </a:r>
            <a:r>
              <a:rPr lang="cs-CZ" dirty="0"/>
              <a:t>, tvořená zmrzlým severním ledovým oceánem;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Na jižní polokouli </a:t>
            </a:r>
            <a:r>
              <a:rPr lang="cs-CZ" b="1" dirty="0"/>
              <a:t>ANTARKTIDA</a:t>
            </a:r>
            <a:r>
              <a:rPr lang="cs-CZ" dirty="0"/>
              <a:t>, tvořená pevninou a ledovou pokrývkou;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Na pólech se střídá </a:t>
            </a:r>
            <a:r>
              <a:rPr lang="cs-CZ" b="1" dirty="0"/>
              <a:t>polární den </a:t>
            </a:r>
            <a:br>
              <a:rPr lang="cs-CZ" b="1" dirty="0"/>
            </a:br>
            <a:r>
              <a:rPr lang="cs-CZ" b="1" dirty="0"/>
              <a:t>a polární noc</a:t>
            </a:r>
            <a:r>
              <a:rPr lang="cs-CZ" dirty="0"/>
              <a:t>;</a:t>
            </a:r>
          </a:p>
        </p:txBody>
      </p:sp>
      <p:pic>
        <p:nvPicPr>
          <p:cNvPr id="1030" name="Picture 6" descr="Tvar a rozměry Země. - ppt stáhnout">
            <a:extLst>
              <a:ext uri="{FF2B5EF4-FFF2-40B4-BE49-F238E27FC236}">
                <a16:creationId xmlns:a16="http://schemas.microsoft.com/office/drawing/2014/main" id="{CB6C8BDF-4762-4925-90E6-EB511DF4C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 r="1654" b="13832"/>
          <a:stretch/>
        </p:blipFill>
        <p:spPr bwMode="auto">
          <a:xfrm>
            <a:off x="7182035" y="2006354"/>
            <a:ext cx="4595020" cy="2871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320B18A-0C9C-4535-B847-86FDCCDAE6B6}"/>
              </a:ext>
            </a:extLst>
          </p:cNvPr>
          <p:cNvSpPr/>
          <p:nvPr/>
        </p:nvSpPr>
        <p:spPr>
          <a:xfrm>
            <a:off x="7074717" y="5355933"/>
            <a:ext cx="3842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hlinkClick r:id="rId4"/>
              </a:rPr>
              <a:t>Polární svět – Arktida video dokument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9FADEC-1749-3B45-B424-41C407F3A5AF}"/>
              </a:ext>
            </a:extLst>
          </p:cNvPr>
          <p:cNvSpPr txBox="1"/>
          <p:nvPr/>
        </p:nvSpPr>
        <p:spPr>
          <a:xfrm>
            <a:off x="7451574" y="5691850"/>
            <a:ext cx="3088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5"/>
              </a:rPr>
              <a:t>Polární pustiny – krátké 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85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2AA91-1DA1-4D21-9293-521599E1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28" y="354352"/>
            <a:ext cx="4136385" cy="1325563"/>
          </a:xfrm>
        </p:spPr>
        <p:txBody>
          <a:bodyPr>
            <a:normAutofit fontScale="90000"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Arktida</a:t>
            </a:r>
            <a:b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(severní polární oblast)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ED624-D863-460D-8625-7A693709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28" y="1863538"/>
            <a:ext cx="5983608" cy="464011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Z řečtiny neboť leží pod</a:t>
            </a:r>
            <a:br>
              <a:rPr lang="cs-CZ" sz="3200" dirty="0"/>
            </a:br>
            <a:r>
              <a:rPr lang="cs-CZ" sz="3200" dirty="0"/>
              <a:t>souhvězdím Velkého medvěda (současně lední medvěd typický obyvatel oblasti, polární liška…);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Hranice Arktidy červencová izoterma 10</a:t>
            </a:r>
            <a:r>
              <a:rPr lang="cs-CZ" sz="3200" baseline="30000" dirty="0"/>
              <a:t>o</a:t>
            </a:r>
            <a:r>
              <a:rPr lang="cs-CZ" sz="3200" dirty="0"/>
              <a:t>C, tedy rozhraním tundry a tajgy;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Řídké osídlení </a:t>
            </a:r>
            <a:br>
              <a:rPr lang="cs-CZ" sz="3200" dirty="0"/>
            </a:br>
            <a:r>
              <a:rPr lang="cs-CZ" sz="3200" dirty="0"/>
              <a:t>Eskymáky, </a:t>
            </a:r>
            <a:br>
              <a:rPr lang="cs-CZ" sz="3200" dirty="0"/>
            </a:br>
            <a:r>
              <a:rPr lang="cs-CZ" sz="3200" dirty="0"/>
              <a:t>Laponci, </a:t>
            </a:r>
            <a:br>
              <a:rPr lang="cs-CZ" sz="3200" dirty="0"/>
            </a:br>
            <a:r>
              <a:rPr lang="cs-CZ" sz="3200" dirty="0"/>
              <a:t>Inuity, Čukči.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C8354C8-CCB1-4944-A9E0-ABBA81D3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171"/>
          <a:stretch/>
        </p:blipFill>
        <p:spPr bwMode="auto">
          <a:xfrm>
            <a:off x="6531937" y="0"/>
            <a:ext cx="566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rktida by letos poprvé mohla být zcela bez ledu | VTM.cz">
            <a:extLst>
              <a:ext uri="{FF2B5EF4-FFF2-40B4-BE49-F238E27FC236}">
                <a16:creationId xmlns:a16="http://schemas.microsoft.com/office/drawing/2014/main" id="{7ACA2334-9966-4FAE-BFCF-B5F4D012C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/>
          <a:stretch/>
        </p:blipFill>
        <p:spPr bwMode="auto">
          <a:xfrm>
            <a:off x="3241964" y="4842164"/>
            <a:ext cx="3289974" cy="20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2.díl - Jak žijí Eskymáci">
            <a:extLst>
              <a:ext uri="{FF2B5EF4-FFF2-40B4-BE49-F238E27FC236}">
                <a16:creationId xmlns:a16="http://schemas.microsoft.com/office/drawing/2014/main" id="{76D94C99-6BAB-47AE-8C62-1858D7CE6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"/>
          <a:stretch/>
        </p:blipFill>
        <p:spPr bwMode="auto">
          <a:xfrm>
            <a:off x="4684712" y="1"/>
            <a:ext cx="1847225" cy="22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7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2AA91-1DA1-4D21-9293-521599E1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91" y="330578"/>
            <a:ext cx="4306388" cy="1325563"/>
          </a:xfrm>
        </p:spPr>
        <p:txBody>
          <a:bodyPr>
            <a:no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(jižní polární oblast)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ED624-D863-460D-8625-7A693709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825100"/>
            <a:ext cx="6037239" cy="4730594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Jedná se o kontinent s věčným ledem </a:t>
            </a:r>
            <a:br>
              <a:rPr lang="ru-RU" b="1" dirty="0"/>
            </a:br>
            <a:r>
              <a:rPr lang="cs-CZ" b="1" dirty="0"/>
              <a:t>okolo 3km tlustým;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Nejchladnější kontinent, s teplotou </a:t>
            </a:r>
            <a:br>
              <a:rPr lang="ru-RU" dirty="0"/>
            </a:br>
            <a:r>
              <a:rPr lang="cs-CZ" dirty="0"/>
              <a:t>kolísající od -90 až -10</a:t>
            </a:r>
            <a:r>
              <a:rPr lang="cs-CZ" baseline="30000" dirty="0"/>
              <a:t>o</a:t>
            </a:r>
            <a:r>
              <a:rPr lang="cs-CZ" dirty="0"/>
              <a:t>C, velmi suché </a:t>
            </a:r>
            <a:br>
              <a:rPr lang="ru-RU" dirty="0"/>
            </a:br>
            <a:r>
              <a:rPr lang="cs-CZ" dirty="0"/>
              <a:t>a větrné počasí, od pobřeží;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Nejbližší Jižní Amerika asi 1000 km, </a:t>
            </a:r>
            <a:br>
              <a:rPr lang="ru-RU" dirty="0"/>
            </a:br>
            <a:r>
              <a:rPr lang="cs-CZ" b="1" dirty="0" err="1"/>
              <a:t>Drakeův</a:t>
            </a:r>
            <a:r>
              <a:rPr lang="cs-CZ" b="1" dirty="0"/>
              <a:t> průliv</a:t>
            </a:r>
            <a:r>
              <a:rPr lang="cs-CZ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Typickým živočichem </a:t>
            </a:r>
            <a:r>
              <a:rPr lang="cs-CZ" b="1" dirty="0"/>
              <a:t>tučňák</a:t>
            </a:r>
            <a:r>
              <a:rPr lang="cs-CZ" dirty="0"/>
              <a:t>,</a:t>
            </a:r>
            <a:r>
              <a:rPr lang="ru-RU" dirty="0"/>
              <a:t> </a:t>
            </a:r>
            <a:br>
              <a:rPr lang="cs-CZ" dirty="0"/>
            </a:br>
            <a:r>
              <a:rPr lang="cs-CZ" dirty="0"/>
              <a:t>vzhledem ke klimatu je Antarktida neobydlena.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Obrovské zásoby nerostných surovin</a:t>
            </a:r>
            <a:r>
              <a:rPr lang="ru-RU" dirty="0"/>
              <a:t>, </a:t>
            </a:r>
            <a:br>
              <a:rPr lang="cs-CZ" dirty="0"/>
            </a:br>
            <a:r>
              <a:rPr lang="cs-CZ" dirty="0"/>
              <a:t>zemní plyn, ropa, železná ruda, diamanty, zlato ...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78B1CFE-8D5B-41C5-92B3-65071DFD7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-10826" r="8946" b="-17394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0B575A3-C83A-4CF9-ACE7-9B115D27A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r="2" b="7702"/>
          <a:stretch/>
        </p:blipFill>
        <p:spPr bwMode="auto">
          <a:xfrm>
            <a:off x="8224052" y="0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7DF57A1-D8A8-4499-997A-22858E097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9480" b="5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69A6175-6177-442A-AF4B-9E0CE73327FD}"/>
              </a:ext>
            </a:extLst>
          </p:cNvPr>
          <p:cNvSpPr/>
          <p:nvPr/>
        </p:nvSpPr>
        <p:spPr>
          <a:xfrm>
            <a:off x="6336573" y="4809939"/>
            <a:ext cx="2057551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Roald Amundsen 1911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8604DB9-42FF-45EF-9D2E-FBE2A089A71D}"/>
              </a:ext>
            </a:extLst>
          </p:cNvPr>
          <p:cNvCxnSpPr/>
          <p:nvPr/>
        </p:nvCxnSpPr>
        <p:spPr>
          <a:xfrm>
            <a:off x="478971" y="1656141"/>
            <a:ext cx="539931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17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6089A3-3134-4808-A0BF-F517ACC9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3" y="483459"/>
            <a:ext cx="5251316" cy="1807305"/>
          </a:xfrm>
        </p:spPr>
        <p:txBody>
          <a:bodyPr>
            <a:normAutofit/>
          </a:bodyPr>
          <a:lstStyle/>
          <a:p>
            <a:r>
              <a:rPr lang="cs-C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Polární záře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CA8DB-1030-4A68-93B9-D96F24E2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55" y="1941776"/>
            <a:ext cx="5124586" cy="4432765"/>
          </a:xfrm>
        </p:spPr>
        <p:txBody>
          <a:bodyPr>
            <a:normAutofit/>
          </a:bodyPr>
          <a:lstStyle/>
          <a:p>
            <a:r>
              <a:rPr lang="cs-CZ" dirty="0"/>
              <a:t>Souhrnný název pro </a:t>
            </a:r>
            <a:r>
              <a:rPr lang="cs-CZ" b="1" dirty="0"/>
              <a:t>světelné úkazy nastávající ve vysoké atmosféře </a:t>
            </a:r>
            <a:r>
              <a:rPr lang="cs-CZ" dirty="0"/>
              <a:t>ve výškách od 80 do 100 km;</a:t>
            </a:r>
          </a:p>
          <a:p>
            <a:r>
              <a:rPr lang="cs-CZ" dirty="0"/>
              <a:t>Vzniká jako reakce na </a:t>
            </a:r>
            <a:r>
              <a:rPr lang="cs-CZ" b="1" dirty="0"/>
              <a:t>nerovnoměrnost magnetického</a:t>
            </a:r>
            <a:r>
              <a:rPr lang="ru-RU" b="1" dirty="0"/>
              <a:t> </a:t>
            </a:r>
            <a:r>
              <a:rPr lang="cs-CZ" b="1" dirty="0"/>
              <a:t>pole</a:t>
            </a:r>
            <a:r>
              <a:rPr lang="ru-RU" b="1" dirty="0"/>
              <a:t> </a:t>
            </a:r>
            <a:r>
              <a:rPr lang="cs-CZ" b="1" dirty="0"/>
              <a:t>slunce, na styku s magnetickým polem Země</a:t>
            </a:r>
            <a:r>
              <a:rPr lang="cs-CZ" dirty="0"/>
              <a:t>;</a:t>
            </a:r>
          </a:p>
          <a:p>
            <a:r>
              <a:rPr lang="cs-CZ" dirty="0"/>
              <a:t>Běžně se vyskytují jen </a:t>
            </a:r>
            <a:br>
              <a:rPr lang="cs-CZ" dirty="0"/>
            </a:br>
            <a:r>
              <a:rPr lang="cs-CZ" dirty="0"/>
              <a:t>v polárních oblastech.</a:t>
            </a:r>
          </a:p>
        </p:txBody>
      </p:sp>
      <p:pic>
        <p:nvPicPr>
          <p:cNvPr id="2052" name="Picture 4" descr="ASTRONOMICKÝ KURZ :: Bez dalekohledu">
            <a:extLst>
              <a:ext uri="{FF2B5EF4-FFF2-40B4-BE49-F238E27FC236}">
                <a16:creationId xmlns:a16="http://schemas.microsoft.com/office/drawing/2014/main" id="{2CB608BE-9906-4DE5-B049-C7405EF2B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r="26180" b="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1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8880E-D4F9-49CE-936C-A7BE7ED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84" y="3945259"/>
            <a:ext cx="3115628" cy="2452687"/>
          </a:xfrm>
        </p:spPr>
        <p:txBody>
          <a:bodyPr anchor="ctr">
            <a:normAutofit/>
          </a:bodyPr>
          <a:lstStyle/>
          <a:p>
            <a:pPr algn="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Tundra</a:t>
            </a: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Lesotundra</a:t>
            </a:r>
            <a:b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Tajga</a:t>
            </a:r>
            <a:br>
              <a:rPr lang="cs-C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Subpolární oblasti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2C570E1-473E-43DB-A882-8A7DECBF4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b="34091"/>
          <a:stretch/>
        </p:blipFill>
        <p:spPr bwMode="auto">
          <a:xfrm>
            <a:off x="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FBAC4A-CDBE-4A6F-BCC8-FB4E767CC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358" y="3639474"/>
            <a:ext cx="8074863" cy="306425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Pokračováním na severní polokouli polární oblasti mění se od severu na </a:t>
            </a:r>
            <a:r>
              <a:rPr lang="cs-CZ" b="1" dirty="0"/>
              <a:t>tundru, </a:t>
            </a:r>
            <a:r>
              <a:rPr lang="cs-CZ" b="1" dirty="0" err="1"/>
              <a:t>lesotundru</a:t>
            </a:r>
            <a:r>
              <a:rPr lang="cs-CZ" b="1" dirty="0"/>
              <a:t> až tajgu</a:t>
            </a:r>
            <a:r>
              <a:rPr lang="cs-CZ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Mísí se v nich vlastnosti sousedních pásem tedy </a:t>
            </a:r>
            <a:br>
              <a:rPr lang="cs-CZ" dirty="0"/>
            </a:br>
            <a:r>
              <a:rPr lang="cs-CZ" dirty="0"/>
              <a:t>polárního a mírného;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Dlouhá a chladná zima a krátká léta, na Sibiři </a:t>
            </a:r>
            <a:br>
              <a:rPr lang="cs-CZ" dirty="0"/>
            </a:br>
            <a:r>
              <a:rPr lang="cs-CZ" dirty="0"/>
              <a:t>až -70</a:t>
            </a:r>
            <a:r>
              <a:rPr lang="cs-CZ" baseline="30000" dirty="0"/>
              <a:t>o</a:t>
            </a:r>
            <a:r>
              <a:rPr lang="cs-CZ" dirty="0"/>
              <a:t>C, v létě rozmrzání půdy, bahno, komáři.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AE2CCEB-92A4-47BC-9E37-51881BA03046}"/>
              </a:ext>
            </a:extLst>
          </p:cNvPr>
          <p:cNvCxnSpPr/>
          <p:nvPr/>
        </p:nvCxnSpPr>
        <p:spPr>
          <a:xfrm>
            <a:off x="3692434" y="3800379"/>
            <a:ext cx="0" cy="27424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37652F7-12D2-400E-AE34-E5750E4D642A}"/>
              </a:ext>
            </a:extLst>
          </p:cNvPr>
          <p:cNvCxnSpPr/>
          <p:nvPr/>
        </p:nvCxnSpPr>
        <p:spPr>
          <a:xfrm>
            <a:off x="1358537" y="4162697"/>
            <a:ext cx="0" cy="7750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60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7" name="Rectangle 820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undra Biome">
            <a:extLst>
              <a:ext uri="{FF2B5EF4-FFF2-40B4-BE49-F238E27FC236}">
                <a16:creationId xmlns:a16="http://schemas.microsoft.com/office/drawing/2014/main" id="{77D18FA3-9070-5283-728C-BC696BA5F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12899" b="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dinečné Krkonoše. Tundra, jaká jinde není. - Reportermagazin.cz">
            <a:extLst>
              <a:ext uri="{FF2B5EF4-FFF2-40B4-BE49-F238E27FC236}">
                <a16:creationId xmlns:a16="http://schemas.microsoft.com/office/drawing/2014/main" id="{2C4CA4A4-BFC2-409B-698F-C97EE4924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8" r="-1" b="11418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9" name="Freeform: Shape 820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11" name="Freeform: Shape 821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3" name="Rectangle 821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5" name="Rectangle 821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Výsledek obrázku pro tundra mapa">
            <a:extLst>
              <a:ext uri="{FF2B5EF4-FFF2-40B4-BE49-F238E27FC236}">
                <a16:creationId xmlns:a16="http://schemas.microsoft.com/office/drawing/2014/main" id="{05EF22D0-E802-A041-6FB7-268A7191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0"/>
            <a:ext cx="5553475" cy="30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9757C2-C295-4EED-A940-045673F8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0" y="808599"/>
            <a:ext cx="4922338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Tundra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02" name="Picture 10" descr="Související obrázek">
            <a:extLst>
              <a:ext uri="{FF2B5EF4-FFF2-40B4-BE49-F238E27FC236}">
                <a16:creationId xmlns:a16="http://schemas.microsoft.com/office/drawing/2014/main" id="{0F568A4D-0F5D-4C86-AF8A-EB161B262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4977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4DEE0-DDB9-457E-BB15-4C8BC33D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0" y="1853915"/>
            <a:ext cx="5329353" cy="47124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Se nachází mezi tajgou a trvale zaledněnými polárními končinami </a:t>
            </a:r>
            <a:r>
              <a:rPr lang="cs-CZ" dirty="0"/>
              <a:t>polárních oblastí, obyvatelé inuité a laponci;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Půda je trvale zmrzlá (permafrost)</a:t>
            </a:r>
            <a:r>
              <a:rPr lang="cs-CZ" dirty="0"/>
              <a:t>, v krátkém létě rozmrzá pouze slabá povrchová vrstva, nejsou stromy;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Nachází se v nejsevernějších oblastech Evropy</a:t>
            </a:r>
            <a:r>
              <a:rPr lang="cs-CZ" dirty="0"/>
              <a:t>, Sibiř, </a:t>
            </a:r>
            <a:br>
              <a:rPr lang="cs-CZ" dirty="0"/>
            </a:br>
            <a:r>
              <a:rPr lang="cs-CZ" dirty="0"/>
              <a:t>Kanada a Grónsko.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5D6B0A-6FF2-057E-6C7E-9968BF1CB096}"/>
              </a:ext>
            </a:extLst>
          </p:cNvPr>
          <p:cNvSpPr txBox="1"/>
          <p:nvPr/>
        </p:nvSpPr>
        <p:spPr>
          <a:xfrm>
            <a:off x="9745462" y="6191896"/>
            <a:ext cx="2082275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Tundra krátké 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820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0" name="Picture 8" descr="Výsledek obrázku pro pižmoň">
            <a:extLst>
              <a:ext uri="{FF2B5EF4-FFF2-40B4-BE49-F238E27FC236}">
                <a16:creationId xmlns:a16="http://schemas.microsoft.com/office/drawing/2014/main" id="{4B27E645-650C-4C27-BCC4-7BD21E030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8432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šejníková tundra - ČT edu - Česká televize">
            <a:extLst>
              <a:ext uri="{FF2B5EF4-FFF2-40B4-BE49-F238E27FC236}">
                <a16:creationId xmlns:a16="http://schemas.microsoft.com/office/drawing/2014/main" id="{B1BF8EEF-6D31-76BD-D99A-37CB8743D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-3" b="-3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ODYHO STRÁNKY - Fotoalbum - vlci - vlci - vlk polární">
            <a:extLst>
              <a:ext uri="{FF2B5EF4-FFF2-40B4-BE49-F238E27FC236}">
                <a16:creationId xmlns:a16="http://schemas.microsoft.com/office/drawing/2014/main" id="{1887C67D-CBF0-49B8-A51A-869C820EC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r="5" b="3796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ek obrázku pro tundra">
            <a:extLst>
              <a:ext uri="{FF2B5EF4-FFF2-40B4-BE49-F238E27FC236}">
                <a16:creationId xmlns:a16="http://schemas.microsoft.com/office/drawing/2014/main" id="{351C0B24-DD14-4F03-BA72-64A03316E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r="-2" b="-2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9757C2-C295-4EED-A940-045673F8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86" y="2937519"/>
            <a:ext cx="6107059" cy="85298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Tundra</a:t>
            </a:r>
            <a:r>
              <a:rPr lang="cs-CZ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fauna a flora</a:t>
            </a:r>
          </a:p>
        </p:txBody>
      </p:sp>
      <p:pic>
        <p:nvPicPr>
          <p:cNvPr id="2050" name="Picture 2" descr="Více než 20 obrázků na téma Mechorosty a Mech zdarma - Pixabay">
            <a:extLst>
              <a:ext uri="{FF2B5EF4-FFF2-40B4-BE49-F238E27FC236}">
                <a16:creationId xmlns:a16="http://schemas.microsoft.com/office/drawing/2014/main" id="{7F6A8282-CA7C-FC8C-7FD1-BE1E580D8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r="6430" b="1"/>
          <a:stretch/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4DEE0-DDB9-457E-BB15-4C8BC33D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344" y="3793622"/>
            <a:ext cx="5816607" cy="2858069"/>
          </a:xfrm>
        </p:spPr>
        <p:txBody>
          <a:bodyPr anchor="ctr">
            <a:normAutofit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Také území v horách (</a:t>
            </a:r>
            <a:r>
              <a:rPr lang="cs-CZ" b="1" dirty="0">
                <a:solidFill>
                  <a:srgbClr val="FFFFFF"/>
                </a:solidFill>
              </a:rPr>
              <a:t>tzv. alpinská tundra</a:t>
            </a:r>
            <a:r>
              <a:rPr lang="cs-CZ" dirty="0">
                <a:solidFill>
                  <a:srgbClr val="FFFFFF"/>
                </a:solidFill>
              </a:rPr>
              <a:t>);</a:t>
            </a:r>
          </a:p>
          <a:p>
            <a:r>
              <a:rPr lang="cs-CZ" dirty="0">
                <a:solidFill>
                  <a:srgbClr val="FFFFFF"/>
                </a:solidFill>
              </a:rPr>
              <a:t>Většinu vegetačního krytu tvoří mechorosty a lišejníky, byliny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a malé keříky</a:t>
            </a:r>
            <a:r>
              <a:rPr lang="pl-PL" dirty="0">
                <a:solidFill>
                  <a:srgbClr val="FFFFFF"/>
                </a:solidFill>
              </a:rPr>
              <a:t>;</a:t>
            </a:r>
          </a:p>
          <a:p>
            <a:r>
              <a:rPr lang="cs-CZ" dirty="0">
                <a:solidFill>
                  <a:srgbClr val="FFFFFF"/>
                </a:solidFill>
              </a:rPr>
              <a:t>Fauna – Sob, Pižmoň, polární vlci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a lišky, sovice, medvěd.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21CBE69-C420-5FF2-6567-CBFC980346FF}"/>
              </a:ext>
            </a:extLst>
          </p:cNvPr>
          <p:cNvSpPr/>
          <p:nvPr/>
        </p:nvSpPr>
        <p:spPr>
          <a:xfrm>
            <a:off x="10481595" y="6081391"/>
            <a:ext cx="1710405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sz="2400" dirty="0"/>
              <a:t>Sob / </a:t>
            </a:r>
            <a:r>
              <a:rPr lang="en-US" altLang="cs-CZ" sz="2400" dirty="0"/>
              <a:t>K</a:t>
            </a:r>
            <a:r>
              <a:rPr lang="cs-CZ" altLang="cs-CZ" sz="2400" dirty="0"/>
              <a:t>aribu</a:t>
            </a: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FC22487-E651-0795-3EA3-F4F9919046A4}"/>
              </a:ext>
            </a:extLst>
          </p:cNvPr>
          <p:cNvSpPr/>
          <p:nvPr/>
        </p:nvSpPr>
        <p:spPr>
          <a:xfrm>
            <a:off x="-3" y="2068148"/>
            <a:ext cx="1189611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sz="2400" dirty="0"/>
              <a:t>Pižmoň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207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5" name="Rectangle 2663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ajga v Denali Ljubomir Stalevic - Cestujeme světem">
            <a:extLst>
              <a:ext uri="{FF2B5EF4-FFF2-40B4-BE49-F238E27FC236}">
                <a16:creationId xmlns:a16="http://schemas.microsoft.com/office/drawing/2014/main" id="{DA4C38A7-78DB-7193-6570-682FAFA66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24840" b="-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Arc 266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Obrázky Tajga – procházejte fotografie, vektory a videa 956 | Adobe Stock">
            <a:extLst>
              <a:ext uri="{FF2B5EF4-FFF2-40B4-BE49-F238E27FC236}">
                <a16:creationId xmlns:a16="http://schemas.microsoft.com/office/drawing/2014/main" id="{D2233CDE-8F72-F059-910B-D74B023CF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5" r="32952" b="-3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JGA - TAJGA - Zemák">
            <a:extLst>
              <a:ext uri="{FF2B5EF4-FFF2-40B4-BE49-F238E27FC236}">
                <a16:creationId xmlns:a16="http://schemas.microsoft.com/office/drawing/2014/main" id="{EB4BD423-1444-4C99-B488-414F0AD9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" y="54172"/>
            <a:ext cx="6871825" cy="34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90B0CE-E27B-476A-9A64-CD39C5D9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8" y="481806"/>
            <a:ext cx="6490781" cy="1325563"/>
          </a:xfrm>
        </p:spPr>
        <p:txBody>
          <a:bodyPr>
            <a:noAutofit/>
          </a:bodyPr>
          <a:lstStyle/>
          <a:p>
            <a:r>
              <a:rPr lang="cs-CZ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Tajga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severské jehličnaté lesy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AEDEB-BED2-4005-9B68-DB923EAA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08" y="2026378"/>
            <a:ext cx="5497492" cy="4612612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Přírodní krajina vyskytující se v severních zeměpisných šířkách;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 světě hlavně Skandinávie, Finsko, poloostrov Kola, Kanada,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Rusko (Sibiř) – odtud název;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Důležitá podmínka část roku nad 10 °C, srážky a krátké poměrně teplé léto.</a:t>
            </a:r>
          </a:p>
        </p:txBody>
      </p:sp>
      <p:pic>
        <p:nvPicPr>
          <p:cNvPr id="26630" name="Picture 6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12668E7A-7F20-46EA-8F7D-7840D3B5F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24798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13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606</Words>
  <Application>Microsoft Office PowerPoint</Application>
  <PresentationFormat>Širokoúhlá obrazovka</PresentationFormat>
  <Paragraphs>54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Motiv Office</vt:lpstr>
      <vt:lpstr>Přírodní zemské pásy BIOSFÉRA  </vt:lpstr>
      <vt:lpstr>Polární oblasti</vt:lpstr>
      <vt:lpstr>Arktida (severní polární oblast)</vt:lpstr>
      <vt:lpstr>Antarktida (jižní polární oblast)</vt:lpstr>
      <vt:lpstr>Polární záře</vt:lpstr>
      <vt:lpstr>Tundra Lesotundra Tajga Subpolární oblasti</vt:lpstr>
      <vt:lpstr>Tundra</vt:lpstr>
      <vt:lpstr>Tundra - fauna a flora</vt:lpstr>
      <vt:lpstr>Tajga severské jehličnaté lesy</vt:lpstr>
      <vt:lpstr>Tajga  fauna a flora</vt:lpstr>
      <vt:lpstr>Obyvatelstvo polárních oblastí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Přírodní zemské pásy BIOSFÉRA</dc:title>
  <dc:creator>petr coufal</dc:creator>
  <cp:lastModifiedBy>Coufal Petr</cp:lastModifiedBy>
  <cp:revision>5</cp:revision>
  <dcterms:created xsi:type="dcterms:W3CDTF">2020-04-28T14:02:27Z</dcterms:created>
  <dcterms:modified xsi:type="dcterms:W3CDTF">2023-04-03T21:33:56Z</dcterms:modified>
</cp:coreProperties>
</file>