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61" r:id="rId5"/>
    <p:sldId id="268" r:id="rId6"/>
    <p:sldId id="270" r:id="rId7"/>
    <p:sldId id="271" r:id="rId8"/>
    <p:sldId id="260" r:id="rId9"/>
    <p:sldId id="272" r:id="rId10"/>
    <p:sldId id="278" r:id="rId11"/>
    <p:sldId id="259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BAB9FA-1C0F-4123-BAE5-DE5482AE7CF3}" v="25" dt="2023-04-24T18:20:49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3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64BAB9FA-1C0F-4123-BAE5-DE5482AE7CF3}"/>
    <pc:docChg chg="undo custSel modSld">
      <pc:chgData name="Coufal Petr" userId="76484aeb-9507-44c9-a583-612a370dac90" providerId="ADAL" clId="{64BAB9FA-1C0F-4123-BAE5-DE5482AE7CF3}" dt="2023-04-24T18:22:03.025" v="356" actId="1076"/>
      <pc:docMkLst>
        <pc:docMk/>
      </pc:docMkLst>
      <pc:sldChg chg="modSp mod">
        <pc:chgData name="Coufal Petr" userId="76484aeb-9507-44c9-a583-612a370dac90" providerId="ADAL" clId="{64BAB9FA-1C0F-4123-BAE5-DE5482AE7CF3}" dt="2023-04-24T17:45:57.516" v="14" actId="1076"/>
        <pc:sldMkLst>
          <pc:docMk/>
          <pc:sldMk cId="2634518622" sldId="256"/>
        </pc:sldMkLst>
        <pc:spChg chg="mod">
          <ac:chgData name="Coufal Petr" userId="76484aeb-9507-44c9-a583-612a370dac90" providerId="ADAL" clId="{64BAB9FA-1C0F-4123-BAE5-DE5482AE7CF3}" dt="2023-04-24T17:45:55.484" v="13" actId="14100"/>
          <ac:spMkLst>
            <pc:docMk/>
            <pc:sldMk cId="2634518622" sldId="256"/>
            <ac:spMk id="2" creationId="{67DE188E-3CB4-453E-8694-792570A6DB7E}"/>
          </ac:spMkLst>
        </pc:spChg>
        <pc:spChg chg="mod">
          <ac:chgData name="Coufal Petr" userId="76484aeb-9507-44c9-a583-612a370dac90" providerId="ADAL" clId="{64BAB9FA-1C0F-4123-BAE5-DE5482AE7CF3}" dt="2023-04-24T17:45:43.942" v="9" actId="1076"/>
          <ac:spMkLst>
            <pc:docMk/>
            <pc:sldMk cId="2634518622" sldId="256"/>
            <ac:spMk id="3" creationId="{EE31D86F-CA51-41C6-9D15-F601636D114A}"/>
          </ac:spMkLst>
        </pc:spChg>
        <pc:picChg chg="mod">
          <ac:chgData name="Coufal Petr" userId="76484aeb-9507-44c9-a583-612a370dac90" providerId="ADAL" clId="{64BAB9FA-1C0F-4123-BAE5-DE5482AE7CF3}" dt="2023-04-24T17:45:57.516" v="14" actId="1076"/>
          <ac:picMkLst>
            <pc:docMk/>
            <pc:sldMk cId="2634518622" sldId="256"/>
            <ac:picMk id="1026" creationId="{8245A1F3-D499-4FFC-9083-C579C31B5E93}"/>
          </ac:picMkLst>
        </pc:picChg>
      </pc:sldChg>
      <pc:sldChg chg="addSp delSp modSp mod">
        <pc:chgData name="Coufal Petr" userId="76484aeb-9507-44c9-a583-612a370dac90" providerId="ADAL" clId="{64BAB9FA-1C0F-4123-BAE5-DE5482AE7CF3}" dt="2023-04-24T17:51:39.321" v="67" actId="113"/>
        <pc:sldMkLst>
          <pc:docMk/>
          <pc:sldMk cId="104147346" sldId="257"/>
        </pc:sldMkLst>
        <pc:spChg chg="mod">
          <ac:chgData name="Coufal Petr" userId="76484aeb-9507-44c9-a583-612a370dac90" providerId="ADAL" clId="{64BAB9FA-1C0F-4123-BAE5-DE5482AE7CF3}" dt="2023-04-24T17:51:24.289" v="65" actId="14100"/>
          <ac:spMkLst>
            <pc:docMk/>
            <pc:sldMk cId="104147346" sldId="257"/>
            <ac:spMk id="2" creationId="{9C49CC1E-E729-4D83-94FC-8326F0E5ADD9}"/>
          </ac:spMkLst>
        </pc:spChg>
        <pc:spChg chg="mod">
          <ac:chgData name="Coufal Petr" userId="76484aeb-9507-44c9-a583-612a370dac90" providerId="ADAL" clId="{64BAB9FA-1C0F-4123-BAE5-DE5482AE7CF3}" dt="2023-04-24T17:51:39.321" v="67" actId="113"/>
          <ac:spMkLst>
            <pc:docMk/>
            <pc:sldMk cId="104147346" sldId="257"/>
            <ac:spMk id="3" creationId="{D6594BF2-5E35-4DC1-8277-812C168842DE}"/>
          </ac:spMkLst>
        </pc:spChg>
        <pc:spChg chg="del">
          <ac:chgData name="Coufal Petr" userId="76484aeb-9507-44c9-a583-612a370dac90" providerId="ADAL" clId="{64BAB9FA-1C0F-4123-BAE5-DE5482AE7CF3}" dt="2023-04-24T17:47:38.094" v="19" actId="26606"/>
          <ac:spMkLst>
            <pc:docMk/>
            <pc:sldMk cId="104147346" sldId="257"/>
            <ac:spMk id="87" creationId="{8B53612E-ADB2-4457-9688-89506397AF28}"/>
          </ac:spMkLst>
        </pc:spChg>
        <pc:spChg chg="del">
          <ac:chgData name="Coufal Petr" userId="76484aeb-9507-44c9-a583-612a370dac90" providerId="ADAL" clId="{64BAB9FA-1C0F-4123-BAE5-DE5482AE7CF3}" dt="2023-04-24T17:47:38.094" v="19" actId="26606"/>
          <ac:spMkLst>
            <pc:docMk/>
            <pc:sldMk cId="104147346" sldId="257"/>
            <ac:spMk id="2064" creationId="{873ECEC8-0F24-45B8-950F-35FC94BCEAC8}"/>
          </ac:spMkLst>
        </pc:spChg>
        <pc:spChg chg="add">
          <ac:chgData name="Coufal Petr" userId="76484aeb-9507-44c9-a583-612a370dac90" providerId="ADAL" clId="{64BAB9FA-1C0F-4123-BAE5-DE5482AE7CF3}" dt="2023-04-24T17:47:38.094" v="19" actId="26606"/>
          <ac:spMkLst>
            <pc:docMk/>
            <pc:sldMk cId="104147346" sldId="257"/>
            <ac:spMk id="14343" creationId="{873ECEC8-0F24-45B8-950F-35FC94BCEAC8}"/>
          </ac:spMkLst>
        </pc:spChg>
        <pc:spChg chg="add">
          <ac:chgData name="Coufal Petr" userId="76484aeb-9507-44c9-a583-612a370dac90" providerId="ADAL" clId="{64BAB9FA-1C0F-4123-BAE5-DE5482AE7CF3}" dt="2023-04-24T17:47:38.094" v="19" actId="26606"/>
          <ac:spMkLst>
            <pc:docMk/>
            <pc:sldMk cId="104147346" sldId="257"/>
            <ac:spMk id="14347" creationId="{8B53612E-ADB2-4457-9688-89506397AF28}"/>
          </ac:spMkLst>
        </pc:spChg>
        <pc:picChg chg="mod">
          <ac:chgData name="Coufal Petr" userId="76484aeb-9507-44c9-a583-612a370dac90" providerId="ADAL" clId="{64BAB9FA-1C0F-4123-BAE5-DE5482AE7CF3}" dt="2023-04-24T17:47:38.094" v="19" actId="26606"/>
          <ac:picMkLst>
            <pc:docMk/>
            <pc:sldMk cId="104147346" sldId="257"/>
            <ac:picMk id="2058" creationId="{EC328623-D13E-452C-AA37-F68DC51499C9}"/>
          </ac:picMkLst>
        </pc:picChg>
        <pc:picChg chg="del">
          <ac:chgData name="Coufal Petr" userId="76484aeb-9507-44c9-a583-612a370dac90" providerId="ADAL" clId="{64BAB9FA-1C0F-4123-BAE5-DE5482AE7CF3}" dt="2023-04-24T17:47:30.957" v="17" actId="478"/>
          <ac:picMkLst>
            <pc:docMk/>
            <pc:sldMk cId="104147346" sldId="257"/>
            <ac:picMk id="2062" creationId="{E0DAD971-E73F-43A8-BBB7-DC1D170D3004}"/>
          </ac:picMkLst>
        </pc:picChg>
        <pc:picChg chg="add mod ord">
          <ac:chgData name="Coufal Petr" userId="76484aeb-9507-44c9-a583-612a370dac90" providerId="ADAL" clId="{64BAB9FA-1C0F-4123-BAE5-DE5482AE7CF3}" dt="2023-04-24T17:47:38.094" v="19" actId="26606"/>
          <ac:picMkLst>
            <pc:docMk/>
            <pc:sldMk cId="104147346" sldId="257"/>
            <ac:picMk id="14338" creationId="{54B8F205-0971-79FE-A93B-0DA81D14655C}"/>
          </ac:picMkLst>
        </pc:picChg>
        <pc:cxnChg chg="del">
          <ac:chgData name="Coufal Petr" userId="76484aeb-9507-44c9-a583-612a370dac90" providerId="ADAL" clId="{64BAB9FA-1C0F-4123-BAE5-DE5482AE7CF3}" dt="2023-04-24T17:47:38.094" v="19" actId="26606"/>
          <ac:cxnSpMkLst>
            <pc:docMk/>
            <pc:sldMk cId="104147346" sldId="257"/>
            <ac:cxnSpMk id="2065" creationId="{89EB8C68-FF1B-4849-867B-32D29B19F102}"/>
          </ac:cxnSpMkLst>
        </pc:cxnChg>
        <pc:cxnChg chg="add">
          <ac:chgData name="Coufal Petr" userId="76484aeb-9507-44c9-a583-612a370dac90" providerId="ADAL" clId="{64BAB9FA-1C0F-4123-BAE5-DE5482AE7CF3}" dt="2023-04-24T17:47:38.094" v="19" actId="26606"/>
          <ac:cxnSpMkLst>
            <pc:docMk/>
            <pc:sldMk cId="104147346" sldId="257"/>
            <ac:cxnSpMk id="14345" creationId="{89EB8C68-FF1B-4849-867B-32D29B19F102}"/>
          </ac:cxnSpMkLst>
        </pc:cxnChg>
      </pc:sldChg>
      <pc:sldChg chg="modSp mod">
        <pc:chgData name="Coufal Petr" userId="76484aeb-9507-44c9-a583-612a370dac90" providerId="ADAL" clId="{64BAB9FA-1C0F-4123-BAE5-DE5482AE7CF3}" dt="2023-04-24T18:22:03.025" v="356" actId="1076"/>
        <pc:sldMkLst>
          <pc:docMk/>
          <pc:sldMk cId="0" sldId="259"/>
        </pc:sldMkLst>
        <pc:spChg chg="mod">
          <ac:chgData name="Coufal Petr" userId="76484aeb-9507-44c9-a583-612a370dac90" providerId="ADAL" clId="{64BAB9FA-1C0F-4123-BAE5-DE5482AE7CF3}" dt="2023-04-24T18:22:03.025" v="356" actId="1076"/>
          <ac:spMkLst>
            <pc:docMk/>
            <pc:sldMk cId="0" sldId="259"/>
            <ac:spMk id="5" creationId="{2A1F5171-62D5-486C-9D96-3B91D14B0527}"/>
          </ac:spMkLst>
        </pc:spChg>
      </pc:sldChg>
      <pc:sldChg chg="modSp mod">
        <pc:chgData name="Coufal Petr" userId="76484aeb-9507-44c9-a583-612a370dac90" providerId="ADAL" clId="{64BAB9FA-1C0F-4123-BAE5-DE5482AE7CF3}" dt="2023-04-24T17:53:51.913" v="80" actId="1076"/>
        <pc:sldMkLst>
          <pc:docMk/>
          <pc:sldMk cId="0" sldId="261"/>
        </pc:sldMkLst>
        <pc:spChg chg="mod">
          <ac:chgData name="Coufal Petr" userId="76484aeb-9507-44c9-a583-612a370dac90" providerId="ADAL" clId="{64BAB9FA-1C0F-4123-BAE5-DE5482AE7CF3}" dt="2023-04-24T17:53:51.913" v="80" actId="1076"/>
          <ac:spMkLst>
            <pc:docMk/>
            <pc:sldMk cId="0" sldId="261"/>
            <ac:spMk id="5122" creationId="{61E88183-BCC2-4860-BEEA-F67FBABFD4AC}"/>
          </ac:spMkLst>
        </pc:spChg>
      </pc:sldChg>
      <pc:sldChg chg="addSp delSp modSp mod">
        <pc:chgData name="Coufal Petr" userId="76484aeb-9507-44c9-a583-612a370dac90" providerId="ADAL" clId="{64BAB9FA-1C0F-4123-BAE5-DE5482AE7CF3}" dt="2023-04-24T17:58:53.947" v="181" actId="1076"/>
        <pc:sldMkLst>
          <pc:docMk/>
          <pc:sldMk cId="3786458802" sldId="268"/>
        </pc:sldMkLst>
        <pc:spChg chg="mod">
          <ac:chgData name="Coufal Petr" userId="76484aeb-9507-44c9-a583-612a370dac90" providerId="ADAL" clId="{64BAB9FA-1C0F-4123-BAE5-DE5482AE7CF3}" dt="2023-04-24T17:57:27.319" v="172" actId="1076"/>
          <ac:spMkLst>
            <pc:docMk/>
            <pc:sldMk cId="3786458802" sldId="268"/>
            <ac:spMk id="2" creationId="{FAD33FA3-A2E9-4501-9A1B-601E5918EE53}"/>
          </ac:spMkLst>
        </pc:spChg>
        <pc:spChg chg="mod">
          <ac:chgData name="Coufal Petr" userId="76484aeb-9507-44c9-a583-612a370dac90" providerId="ADAL" clId="{64BAB9FA-1C0F-4123-BAE5-DE5482AE7CF3}" dt="2023-04-24T17:58:53.947" v="181" actId="1076"/>
          <ac:spMkLst>
            <pc:docMk/>
            <pc:sldMk cId="3786458802" sldId="268"/>
            <ac:spMk id="3" creationId="{E3C5D9EE-8948-4106-8342-7E0C6E88304D}"/>
          </ac:spMkLst>
        </pc:spChg>
        <pc:spChg chg="add del mod">
          <ac:chgData name="Coufal Petr" userId="76484aeb-9507-44c9-a583-612a370dac90" providerId="ADAL" clId="{64BAB9FA-1C0F-4123-BAE5-DE5482AE7CF3}" dt="2023-04-24T17:58:09.771" v="176" actId="21"/>
          <ac:spMkLst>
            <pc:docMk/>
            <pc:sldMk cId="3786458802" sldId="268"/>
            <ac:spMk id="23" creationId="{D3C98E92-084A-465D-868F-ECE9EAD2EF29}"/>
          </ac:spMkLst>
        </pc:spChg>
        <pc:spChg chg="add del mod">
          <ac:chgData name="Coufal Petr" userId="76484aeb-9507-44c9-a583-612a370dac90" providerId="ADAL" clId="{64BAB9FA-1C0F-4123-BAE5-DE5482AE7CF3}" dt="2023-04-24T17:58:09.771" v="176" actId="21"/>
          <ac:spMkLst>
            <pc:docMk/>
            <pc:sldMk cId="3786458802" sldId="268"/>
            <ac:spMk id="24" creationId="{0C168CD9-578A-4F3D-A98A-CAC1155A1E94}"/>
          </ac:spMkLst>
        </pc:spChg>
        <pc:spChg chg="add del mod">
          <ac:chgData name="Coufal Petr" userId="76484aeb-9507-44c9-a583-612a370dac90" providerId="ADAL" clId="{64BAB9FA-1C0F-4123-BAE5-DE5482AE7CF3}" dt="2023-04-24T17:58:09.771" v="176" actId="21"/>
          <ac:spMkLst>
            <pc:docMk/>
            <pc:sldMk cId="3786458802" sldId="268"/>
            <ac:spMk id="25" creationId="{150DD7CA-0B59-49CB-B85F-AFE56BE940EF}"/>
          </ac:spMkLst>
        </pc:spChg>
        <pc:spChg chg="add del mod">
          <ac:chgData name="Coufal Petr" userId="76484aeb-9507-44c9-a583-612a370dac90" providerId="ADAL" clId="{64BAB9FA-1C0F-4123-BAE5-DE5482AE7CF3}" dt="2023-04-24T17:58:09.771" v="176" actId="21"/>
          <ac:spMkLst>
            <pc:docMk/>
            <pc:sldMk cId="3786458802" sldId="268"/>
            <ac:spMk id="26" creationId="{70169D7E-E613-494C-9D4D-C2642962B1D8}"/>
          </ac:spMkLst>
        </pc:spChg>
        <pc:picChg chg="add del">
          <ac:chgData name="Coufal Petr" userId="76484aeb-9507-44c9-a583-612a370dac90" providerId="ADAL" clId="{64BAB9FA-1C0F-4123-BAE5-DE5482AE7CF3}" dt="2023-04-24T17:58:09.771" v="176" actId="21"/>
          <ac:picMkLst>
            <pc:docMk/>
            <pc:sldMk cId="3786458802" sldId="268"/>
            <ac:picMk id="22" creationId="{55706071-CDDC-45AE-989F-A261C218AEAE}"/>
          </ac:picMkLst>
        </pc:picChg>
      </pc:sldChg>
      <pc:sldChg chg="addSp delSp modSp mod setBg setClrOvrMap">
        <pc:chgData name="Coufal Petr" userId="76484aeb-9507-44c9-a583-612a370dac90" providerId="ADAL" clId="{64BAB9FA-1C0F-4123-BAE5-DE5482AE7CF3}" dt="2023-04-24T17:52:42.352" v="76" actId="20577"/>
        <pc:sldMkLst>
          <pc:docMk/>
          <pc:sldMk cId="4119970976" sldId="269"/>
        </pc:sldMkLst>
        <pc:spChg chg="mod ord">
          <ac:chgData name="Coufal Petr" userId="76484aeb-9507-44c9-a583-612a370dac90" providerId="ADAL" clId="{64BAB9FA-1C0F-4123-BAE5-DE5482AE7CF3}" dt="2023-04-24T17:52:09.746" v="74" actId="1076"/>
          <ac:spMkLst>
            <pc:docMk/>
            <pc:sldMk cId="4119970976" sldId="269"/>
            <ac:spMk id="2" creationId="{A39E00F9-C7AB-4C5E-847F-519B5E62A853}"/>
          </ac:spMkLst>
        </pc:spChg>
        <pc:spChg chg="mod">
          <ac:chgData name="Coufal Petr" userId="76484aeb-9507-44c9-a583-612a370dac90" providerId="ADAL" clId="{64BAB9FA-1C0F-4123-BAE5-DE5482AE7CF3}" dt="2023-04-24T17:52:42.352" v="76" actId="20577"/>
          <ac:spMkLst>
            <pc:docMk/>
            <pc:sldMk cId="4119970976" sldId="269"/>
            <ac:spMk id="3" creationId="{59524D6F-5C0E-4F8A-A8AF-72F47C2D094B}"/>
          </ac:spMkLst>
        </pc:spChg>
        <pc:spChg chg="del">
          <ac:chgData name="Coufal Petr" userId="76484aeb-9507-44c9-a583-612a370dac90" providerId="ADAL" clId="{64BAB9FA-1C0F-4123-BAE5-DE5482AE7CF3}" dt="2023-04-24T17:49:29.459" v="37" actId="26606"/>
          <ac:spMkLst>
            <pc:docMk/>
            <pc:sldMk cId="4119970976" sldId="269"/>
            <ac:spMk id="71" creationId="{990D0034-F768-41E7-85D4-F38C4DE85770}"/>
          </ac:spMkLst>
        </pc:spChg>
        <pc:spChg chg="add">
          <ac:chgData name="Coufal Petr" userId="76484aeb-9507-44c9-a583-612a370dac90" providerId="ADAL" clId="{64BAB9FA-1C0F-4123-BAE5-DE5482AE7CF3}" dt="2023-04-24T17:49:29.459" v="37" actId="26606"/>
          <ac:spMkLst>
            <pc:docMk/>
            <pc:sldMk cId="4119970976" sldId="269"/>
            <ac:spMk id="15367" creationId="{DF406866-B2B6-4970-BEE9-17E9330B2622}"/>
          </ac:spMkLst>
        </pc:spChg>
        <pc:picChg chg="mod">
          <ac:chgData name="Coufal Petr" userId="76484aeb-9507-44c9-a583-612a370dac90" providerId="ADAL" clId="{64BAB9FA-1C0F-4123-BAE5-DE5482AE7CF3}" dt="2023-04-24T17:49:29.459" v="37" actId="26606"/>
          <ac:picMkLst>
            <pc:docMk/>
            <pc:sldMk cId="4119970976" sldId="269"/>
            <ac:picMk id="8" creationId="{68EDC957-D8EC-441D-9AD8-E08D76D7FE87}"/>
          </ac:picMkLst>
        </pc:picChg>
        <pc:picChg chg="mod">
          <ac:chgData name="Coufal Petr" userId="76484aeb-9507-44c9-a583-612a370dac90" providerId="ADAL" clId="{64BAB9FA-1C0F-4123-BAE5-DE5482AE7CF3}" dt="2023-04-24T17:49:29.459" v="37" actId="26606"/>
          <ac:picMkLst>
            <pc:docMk/>
            <pc:sldMk cId="4119970976" sldId="269"/>
            <ac:picMk id="6146" creationId="{0B8213EC-2836-4EE3-B805-A4CAB9F3EF50}"/>
          </ac:picMkLst>
        </pc:picChg>
        <pc:picChg chg="add mod ord">
          <ac:chgData name="Coufal Petr" userId="76484aeb-9507-44c9-a583-612a370dac90" providerId="ADAL" clId="{64BAB9FA-1C0F-4123-BAE5-DE5482AE7CF3}" dt="2023-04-24T17:49:29.459" v="37" actId="26606"/>
          <ac:picMkLst>
            <pc:docMk/>
            <pc:sldMk cId="4119970976" sldId="269"/>
            <ac:picMk id="15362" creationId="{6C56038C-19EE-774E-F3BB-05B89B17C3D4}"/>
          </ac:picMkLst>
        </pc:picChg>
        <pc:cxnChg chg="del">
          <ac:chgData name="Coufal Petr" userId="76484aeb-9507-44c9-a583-612a370dac90" providerId="ADAL" clId="{64BAB9FA-1C0F-4123-BAE5-DE5482AE7CF3}" dt="2023-04-24T17:49:29.459" v="37" actId="26606"/>
          <ac:cxnSpMkLst>
            <pc:docMk/>
            <pc:sldMk cId="4119970976" sldId="269"/>
            <ac:cxnSpMk id="73" creationId="{5A0A5CF6-407C-4691-8122-49DF69D0020D}"/>
          </ac:cxnSpMkLst>
        </pc:cxnChg>
      </pc:sldChg>
      <pc:sldChg chg="addSp delSp modSp mod setClrOvrMap">
        <pc:chgData name="Coufal Petr" userId="76484aeb-9507-44c9-a583-612a370dac90" providerId="ADAL" clId="{64BAB9FA-1C0F-4123-BAE5-DE5482AE7CF3}" dt="2023-04-24T18:05:42.613" v="236" actId="27636"/>
        <pc:sldMkLst>
          <pc:docMk/>
          <pc:sldMk cId="0" sldId="270"/>
        </pc:sldMkLst>
        <pc:spChg chg="add del">
          <ac:chgData name="Coufal Petr" userId="76484aeb-9507-44c9-a583-612a370dac90" providerId="ADAL" clId="{64BAB9FA-1C0F-4123-BAE5-DE5482AE7CF3}" dt="2023-04-24T18:02:48.405" v="208" actId="26606"/>
          <ac:spMkLst>
            <pc:docMk/>
            <pc:sldMk cId="0" sldId="270"/>
            <ac:spMk id="141" creationId="{416A0E3C-60E6-4F39-BC55-5F7C224E1F7C}"/>
          </ac:spMkLst>
        </pc:spChg>
        <pc:spChg chg="add del">
          <ac:chgData name="Coufal Petr" userId="76484aeb-9507-44c9-a583-612a370dac90" providerId="ADAL" clId="{64BAB9FA-1C0F-4123-BAE5-DE5482AE7CF3}" dt="2023-04-24T18:02:48.405" v="208" actId="26606"/>
          <ac:spMkLst>
            <pc:docMk/>
            <pc:sldMk cId="0" sldId="270"/>
            <ac:spMk id="145" creationId="{67B74F2B-9534-4540-96B0-5C8E958B940F}"/>
          </ac:spMkLst>
        </pc:spChg>
        <pc:spChg chg="mod ord">
          <ac:chgData name="Coufal Petr" userId="76484aeb-9507-44c9-a583-612a370dac90" providerId="ADAL" clId="{64BAB9FA-1C0F-4123-BAE5-DE5482AE7CF3}" dt="2023-04-24T18:05:42.613" v="236" actId="27636"/>
          <ac:spMkLst>
            <pc:docMk/>
            <pc:sldMk cId="0" sldId="270"/>
            <ac:spMk id="2050" creationId="{93C354FB-4E8C-452E-B763-B6B366D1E4E3}"/>
          </ac:spMkLst>
        </pc:spChg>
        <pc:spChg chg="mod ord">
          <ac:chgData name="Coufal Petr" userId="76484aeb-9507-44c9-a583-612a370dac90" providerId="ADAL" clId="{64BAB9FA-1C0F-4123-BAE5-DE5482AE7CF3}" dt="2023-04-24T18:05:35.796" v="232" actId="27636"/>
          <ac:spMkLst>
            <pc:docMk/>
            <pc:sldMk cId="0" sldId="270"/>
            <ac:spMk id="2051" creationId="{4EA812C1-4D66-4870-8540-D2BA638435B4}"/>
          </ac:spMkLst>
        </pc:spChg>
        <pc:spChg chg="add del">
          <ac:chgData name="Coufal Petr" userId="76484aeb-9507-44c9-a583-612a370dac90" providerId="ADAL" clId="{64BAB9FA-1C0F-4123-BAE5-DE5482AE7CF3}" dt="2023-04-24T18:02:48.400" v="207" actId="26606"/>
          <ac:spMkLst>
            <pc:docMk/>
            <pc:sldMk cId="0" sldId="270"/>
            <ac:spMk id="11275" creationId="{416A0E3C-60E6-4F39-BC55-5F7C224E1F7C}"/>
          </ac:spMkLst>
        </pc:spChg>
        <pc:spChg chg="add del">
          <ac:chgData name="Coufal Petr" userId="76484aeb-9507-44c9-a583-612a370dac90" providerId="ADAL" clId="{64BAB9FA-1C0F-4123-BAE5-DE5482AE7CF3}" dt="2023-04-24T18:02:48.400" v="207" actId="26606"/>
          <ac:spMkLst>
            <pc:docMk/>
            <pc:sldMk cId="0" sldId="270"/>
            <ac:spMk id="11279" creationId="{990D0034-F768-41E7-85D4-F38C4DE85770}"/>
          </ac:spMkLst>
        </pc:spChg>
        <pc:spChg chg="add del">
          <ac:chgData name="Coufal Petr" userId="76484aeb-9507-44c9-a583-612a370dac90" providerId="ADAL" clId="{64BAB9FA-1C0F-4123-BAE5-DE5482AE7CF3}" dt="2023-04-24T18:02:48.400" v="207" actId="26606"/>
          <ac:spMkLst>
            <pc:docMk/>
            <pc:sldMk cId="0" sldId="270"/>
            <ac:spMk id="11281" creationId="{95B38FD6-641F-41BF-B466-C1C6366420F0}"/>
          </ac:spMkLst>
        </pc:spChg>
        <pc:spChg chg="add del">
          <ac:chgData name="Coufal Petr" userId="76484aeb-9507-44c9-a583-612a370dac90" providerId="ADAL" clId="{64BAB9FA-1C0F-4123-BAE5-DE5482AE7CF3}" dt="2023-04-24T18:02:48.400" v="207" actId="26606"/>
          <ac:spMkLst>
            <pc:docMk/>
            <pc:sldMk cId="0" sldId="270"/>
            <ac:spMk id="11285" creationId="{7363FFA6-C551-4935-A474-8B2482E55BAC}"/>
          </ac:spMkLst>
        </pc:spChg>
        <pc:spChg chg="add del">
          <ac:chgData name="Coufal Petr" userId="76484aeb-9507-44c9-a583-612a370dac90" providerId="ADAL" clId="{64BAB9FA-1C0F-4123-BAE5-DE5482AE7CF3}" dt="2023-04-24T18:04:24.316" v="220" actId="26606"/>
          <ac:spMkLst>
            <pc:docMk/>
            <pc:sldMk cId="0" sldId="270"/>
            <ac:spMk id="11287" creationId="{416A0E3C-60E6-4F39-BC55-5F7C224E1F7C}"/>
          </ac:spMkLst>
        </pc:spChg>
        <pc:spChg chg="add del">
          <ac:chgData name="Coufal Petr" userId="76484aeb-9507-44c9-a583-612a370dac90" providerId="ADAL" clId="{64BAB9FA-1C0F-4123-BAE5-DE5482AE7CF3}" dt="2023-04-24T18:04:24.316" v="220" actId="26606"/>
          <ac:spMkLst>
            <pc:docMk/>
            <pc:sldMk cId="0" sldId="270"/>
            <ac:spMk id="11289" creationId="{F4FAA6B4-BAFB-4474-9B14-DC83A9096513}"/>
          </ac:spMkLst>
        </pc:spChg>
        <pc:spChg chg="add del">
          <ac:chgData name="Coufal Petr" userId="76484aeb-9507-44c9-a583-612a370dac90" providerId="ADAL" clId="{64BAB9FA-1C0F-4123-BAE5-DE5482AE7CF3}" dt="2023-04-24T18:04:24.316" v="220" actId="26606"/>
          <ac:spMkLst>
            <pc:docMk/>
            <pc:sldMk cId="0" sldId="270"/>
            <ac:spMk id="11291" creationId="{DB148495-5F82-48E2-A76C-C8E1C8949940}"/>
          </ac:spMkLst>
        </pc:spChg>
        <pc:spChg chg="add">
          <ac:chgData name="Coufal Petr" userId="76484aeb-9507-44c9-a583-612a370dac90" providerId="ADAL" clId="{64BAB9FA-1C0F-4123-BAE5-DE5482AE7CF3}" dt="2023-04-24T18:04:24.316" v="220" actId="26606"/>
          <ac:spMkLst>
            <pc:docMk/>
            <pc:sldMk cId="0" sldId="270"/>
            <ac:spMk id="11296" creationId="{416A0E3C-60E6-4F39-BC55-5F7C224E1F7C}"/>
          </ac:spMkLst>
        </pc:spChg>
        <pc:spChg chg="add">
          <ac:chgData name="Coufal Petr" userId="76484aeb-9507-44c9-a583-612a370dac90" providerId="ADAL" clId="{64BAB9FA-1C0F-4123-BAE5-DE5482AE7CF3}" dt="2023-04-24T18:04:24.316" v="220" actId="26606"/>
          <ac:spMkLst>
            <pc:docMk/>
            <pc:sldMk cId="0" sldId="270"/>
            <ac:spMk id="11300" creationId="{61B2A784-4501-42A8-86DF-DB27DE395089}"/>
          </ac:spMkLst>
        </pc:spChg>
        <pc:spChg chg="add">
          <ac:chgData name="Coufal Petr" userId="76484aeb-9507-44c9-a583-612a370dac90" providerId="ADAL" clId="{64BAB9FA-1C0F-4123-BAE5-DE5482AE7CF3}" dt="2023-04-24T18:04:24.316" v="220" actId="26606"/>
          <ac:spMkLst>
            <pc:docMk/>
            <pc:sldMk cId="0" sldId="270"/>
            <ac:spMk id="11302" creationId="{8A330AB8-A767-46C8-ABEF-2477854EF61D}"/>
          </ac:spMkLst>
        </pc:spChg>
        <pc:spChg chg="add">
          <ac:chgData name="Coufal Petr" userId="76484aeb-9507-44c9-a583-612a370dac90" providerId="ADAL" clId="{64BAB9FA-1C0F-4123-BAE5-DE5482AE7CF3}" dt="2023-04-24T18:04:24.316" v="220" actId="26606"/>
          <ac:spMkLst>
            <pc:docMk/>
            <pc:sldMk cId="0" sldId="270"/>
            <ac:spMk id="11304" creationId="{9629E516-31A2-4B5C-A1CE-2B248A292F3D}"/>
          </ac:spMkLst>
        </pc:spChg>
        <pc:spChg chg="add">
          <ac:chgData name="Coufal Petr" userId="76484aeb-9507-44c9-a583-612a370dac90" providerId="ADAL" clId="{64BAB9FA-1C0F-4123-BAE5-DE5482AE7CF3}" dt="2023-04-24T18:04:24.316" v="220" actId="26606"/>
          <ac:spMkLst>
            <pc:docMk/>
            <pc:sldMk cId="0" sldId="270"/>
            <ac:spMk id="11306" creationId="{88E62604-C40E-4D56-9D66-FD94B0CA40CB}"/>
          </ac:spMkLst>
        </pc:spChg>
        <pc:picChg chg="add del mod ord modCrop">
          <ac:chgData name="Coufal Petr" userId="76484aeb-9507-44c9-a583-612a370dac90" providerId="ADAL" clId="{64BAB9FA-1C0F-4123-BAE5-DE5482AE7CF3}" dt="2023-04-24T18:04:07.920" v="218" actId="478"/>
          <ac:picMkLst>
            <pc:docMk/>
            <pc:sldMk cId="0" sldId="270"/>
            <ac:picMk id="3" creationId="{3ECA1FBE-1914-5CCD-AAD7-7196BBEB503F}"/>
          </ac:picMkLst>
        </pc:picChg>
        <pc:picChg chg="add mod">
          <ac:chgData name="Coufal Petr" userId="76484aeb-9507-44c9-a583-612a370dac90" providerId="ADAL" clId="{64BAB9FA-1C0F-4123-BAE5-DE5482AE7CF3}" dt="2023-04-24T18:04:31.050" v="222" actId="27614"/>
          <ac:picMkLst>
            <pc:docMk/>
            <pc:sldMk cId="0" sldId="270"/>
            <ac:picMk id="5" creationId="{AA490594-E897-2F5F-E63E-7D30D0634EB4}"/>
          </ac:picMkLst>
        </pc:picChg>
        <pc:picChg chg="mod ord">
          <ac:chgData name="Coufal Petr" userId="76484aeb-9507-44c9-a583-612a370dac90" providerId="ADAL" clId="{64BAB9FA-1C0F-4123-BAE5-DE5482AE7CF3}" dt="2023-04-24T18:04:24.316" v="220" actId="26606"/>
          <ac:picMkLst>
            <pc:docMk/>
            <pc:sldMk cId="0" sldId="270"/>
            <ac:picMk id="11268" creationId="{DA41BF89-8870-4FBA-BCA5-5C21A679C1F9}"/>
          </ac:picMkLst>
        </pc:picChg>
        <pc:picChg chg="mod ord">
          <ac:chgData name="Coufal Petr" userId="76484aeb-9507-44c9-a583-612a370dac90" providerId="ADAL" clId="{64BAB9FA-1C0F-4123-BAE5-DE5482AE7CF3}" dt="2023-04-24T18:04:24.316" v="220" actId="26606"/>
          <ac:picMkLst>
            <pc:docMk/>
            <pc:sldMk cId="0" sldId="270"/>
            <ac:picMk id="11270" creationId="{BA67690E-3403-4534-85C4-8F2B0747EB35}"/>
          </ac:picMkLst>
        </pc:picChg>
        <pc:cxnChg chg="add del">
          <ac:chgData name="Coufal Petr" userId="76484aeb-9507-44c9-a583-612a370dac90" providerId="ADAL" clId="{64BAB9FA-1C0F-4123-BAE5-DE5482AE7CF3}" dt="2023-04-24T18:02:48.405" v="208" actId="26606"/>
          <ac:cxnSpMkLst>
            <pc:docMk/>
            <pc:sldMk cId="0" sldId="270"/>
            <ac:cxnSpMk id="143" creationId="{C5025DAC-8B93-4160-B017-3A274A5828C0}"/>
          </ac:cxnSpMkLst>
        </pc:cxnChg>
        <pc:cxnChg chg="add del">
          <ac:chgData name="Coufal Petr" userId="76484aeb-9507-44c9-a583-612a370dac90" providerId="ADAL" clId="{64BAB9FA-1C0F-4123-BAE5-DE5482AE7CF3}" dt="2023-04-24T18:02:48.405" v="208" actId="26606"/>
          <ac:cxnSpMkLst>
            <pc:docMk/>
            <pc:sldMk cId="0" sldId="270"/>
            <ac:cxnSpMk id="147" creationId="{33BECB2B-2CFA-412C-880F-C4B60974936F}"/>
          </ac:cxnSpMkLst>
        </pc:cxnChg>
        <pc:cxnChg chg="add del">
          <ac:chgData name="Coufal Petr" userId="76484aeb-9507-44c9-a583-612a370dac90" providerId="ADAL" clId="{64BAB9FA-1C0F-4123-BAE5-DE5482AE7CF3}" dt="2023-04-24T18:02:48.400" v="207" actId="26606"/>
          <ac:cxnSpMkLst>
            <pc:docMk/>
            <pc:sldMk cId="0" sldId="270"/>
            <ac:cxnSpMk id="11277" creationId="{C5025DAC-8B93-4160-B017-3A274A5828C0}"/>
          </ac:cxnSpMkLst>
        </pc:cxnChg>
        <pc:cxnChg chg="add del">
          <ac:chgData name="Coufal Petr" userId="76484aeb-9507-44c9-a583-612a370dac90" providerId="ADAL" clId="{64BAB9FA-1C0F-4123-BAE5-DE5482AE7CF3}" dt="2023-04-24T18:02:48.400" v="207" actId="26606"/>
          <ac:cxnSpMkLst>
            <pc:docMk/>
            <pc:sldMk cId="0" sldId="270"/>
            <ac:cxnSpMk id="11283" creationId="{6BF9119E-766E-4526-AAE5-639F577C0493}"/>
          </ac:cxnSpMkLst>
        </pc:cxnChg>
        <pc:cxnChg chg="add del">
          <ac:chgData name="Coufal Petr" userId="76484aeb-9507-44c9-a583-612a370dac90" providerId="ADAL" clId="{64BAB9FA-1C0F-4123-BAE5-DE5482AE7CF3}" dt="2023-04-24T18:04:24.316" v="220" actId="26606"/>
          <ac:cxnSpMkLst>
            <pc:docMk/>
            <pc:sldMk cId="0" sldId="270"/>
            <ac:cxnSpMk id="11288" creationId="{C5025DAC-8B93-4160-B017-3A274A5828C0}"/>
          </ac:cxnSpMkLst>
        </pc:cxnChg>
        <pc:cxnChg chg="add del">
          <ac:chgData name="Coufal Petr" userId="76484aeb-9507-44c9-a583-612a370dac90" providerId="ADAL" clId="{64BAB9FA-1C0F-4123-BAE5-DE5482AE7CF3}" dt="2023-04-24T18:04:24.316" v="220" actId="26606"/>
          <ac:cxnSpMkLst>
            <pc:docMk/>
            <pc:sldMk cId="0" sldId="270"/>
            <ac:cxnSpMk id="11290" creationId="{4364CDC3-ADB0-4691-9286-5925F160C2D5}"/>
          </ac:cxnSpMkLst>
        </pc:cxnChg>
        <pc:cxnChg chg="add">
          <ac:chgData name="Coufal Petr" userId="76484aeb-9507-44c9-a583-612a370dac90" providerId="ADAL" clId="{64BAB9FA-1C0F-4123-BAE5-DE5482AE7CF3}" dt="2023-04-24T18:04:24.316" v="220" actId="26606"/>
          <ac:cxnSpMkLst>
            <pc:docMk/>
            <pc:sldMk cId="0" sldId="270"/>
            <ac:cxnSpMk id="11298" creationId="{C5025DAC-8B93-4160-B017-3A274A5828C0}"/>
          </ac:cxnSpMkLst>
        </pc:cxnChg>
      </pc:sldChg>
      <pc:sldChg chg="addSp delSp modSp mod setBg setClrOvrMap">
        <pc:chgData name="Coufal Petr" userId="76484aeb-9507-44c9-a583-612a370dac90" providerId="ADAL" clId="{64BAB9FA-1C0F-4123-BAE5-DE5482AE7CF3}" dt="2023-04-24T18:13:28.885" v="272" actId="478"/>
        <pc:sldMkLst>
          <pc:docMk/>
          <pc:sldMk cId="3432026704" sldId="271"/>
        </pc:sldMkLst>
        <pc:spChg chg="mod">
          <ac:chgData name="Coufal Petr" userId="76484aeb-9507-44c9-a583-612a370dac90" providerId="ADAL" clId="{64BAB9FA-1C0F-4123-BAE5-DE5482AE7CF3}" dt="2023-04-24T18:07:55.243" v="250" actId="404"/>
          <ac:spMkLst>
            <pc:docMk/>
            <pc:sldMk cId="3432026704" sldId="271"/>
            <ac:spMk id="2" creationId="{35FE68B7-C128-418D-B811-8360E45A2B6A}"/>
          </ac:spMkLst>
        </pc:spChg>
        <pc:spChg chg="add del mod">
          <ac:chgData name="Coufal Petr" userId="76484aeb-9507-44c9-a583-612a370dac90" providerId="ADAL" clId="{64BAB9FA-1C0F-4123-BAE5-DE5482AE7CF3}" dt="2023-04-24T18:13:28.885" v="272" actId="478"/>
          <ac:spMkLst>
            <pc:docMk/>
            <pc:sldMk cId="3432026704" sldId="271"/>
            <ac:spMk id="3" creationId="{39EBC798-ABFE-4800-A442-E0832642CE61}"/>
          </ac:spMkLst>
        </pc:spChg>
        <pc:spChg chg="add del mod">
          <ac:chgData name="Coufal Petr" userId="76484aeb-9507-44c9-a583-612a370dac90" providerId="ADAL" clId="{64BAB9FA-1C0F-4123-BAE5-DE5482AE7CF3}" dt="2023-04-24T18:09:00.876" v="262" actId="478"/>
          <ac:spMkLst>
            <pc:docMk/>
            <pc:sldMk cId="3432026704" sldId="271"/>
            <ac:spMk id="4" creationId="{380D7FDD-28AC-8489-712A-5FE61605DC59}"/>
          </ac:spMkLst>
        </pc:spChg>
        <pc:spChg chg="add del">
          <ac:chgData name="Coufal Petr" userId="76484aeb-9507-44c9-a583-612a370dac90" providerId="ADAL" clId="{64BAB9FA-1C0F-4123-BAE5-DE5482AE7CF3}" dt="2023-04-24T18:10:39.434" v="269" actId="478"/>
          <ac:spMkLst>
            <pc:docMk/>
            <pc:sldMk cId="3432026704" sldId="271"/>
            <ac:spMk id="5" creationId="{935FB63E-5F3B-76EE-22E3-020FF6FBB164}"/>
          </ac:spMkLst>
        </pc:spChg>
        <pc:spChg chg="add del">
          <ac:chgData name="Coufal Petr" userId="76484aeb-9507-44c9-a583-612a370dac90" providerId="ADAL" clId="{64BAB9FA-1C0F-4123-BAE5-DE5482AE7CF3}" dt="2023-04-24T18:13:28.885" v="272" actId="478"/>
          <ac:spMkLst>
            <pc:docMk/>
            <pc:sldMk cId="3432026704" sldId="271"/>
            <ac:spMk id="6" creationId="{D8B3830F-0C54-247D-875A-40FBEAAFEF81}"/>
          </ac:spMkLst>
        </pc:spChg>
        <pc:spChg chg="add del mod">
          <ac:chgData name="Coufal Petr" userId="76484aeb-9507-44c9-a583-612a370dac90" providerId="ADAL" clId="{64BAB9FA-1C0F-4123-BAE5-DE5482AE7CF3}" dt="2023-04-24T18:13:28.885" v="272" actId="478"/>
          <ac:spMkLst>
            <pc:docMk/>
            <pc:sldMk cId="3432026704" sldId="271"/>
            <ac:spMk id="7" creationId="{0BD03EA6-0AC4-B427-E88B-8664570D5EC6}"/>
          </ac:spMkLst>
        </pc:spChg>
        <pc:spChg chg="del">
          <ac:chgData name="Coufal Petr" userId="76484aeb-9507-44c9-a583-612a370dac90" providerId="ADAL" clId="{64BAB9FA-1C0F-4123-BAE5-DE5482AE7CF3}" dt="2023-04-24T18:07:19.047" v="238" actId="26606"/>
          <ac:spMkLst>
            <pc:docMk/>
            <pc:sldMk cId="3432026704" sldId="271"/>
            <ac:spMk id="73" creationId="{990D0034-F768-41E7-85D4-F38C4DE85770}"/>
          </ac:spMkLst>
        </pc:spChg>
        <pc:spChg chg="add">
          <ac:chgData name="Coufal Petr" userId="76484aeb-9507-44c9-a583-612a370dac90" providerId="ADAL" clId="{64BAB9FA-1C0F-4123-BAE5-DE5482AE7CF3}" dt="2023-04-24T18:07:19.047" v="238" actId="26606"/>
          <ac:spMkLst>
            <pc:docMk/>
            <pc:sldMk cId="3432026704" sldId="271"/>
            <ac:spMk id="16391" creationId="{DF406866-B2B6-4970-BEE9-17E9330B2622}"/>
          </ac:spMkLst>
        </pc:spChg>
        <pc:picChg chg="mod ord">
          <ac:chgData name="Coufal Petr" userId="76484aeb-9507-44c9-a583-612a370dac90" providerId="ADAL" clId="{64BAB9FA-1C0F-4123-BAE5-DE5482AE7CF3}" dt="2023-04-24T18:07:19.047" v="238" actId="26606"/>
          <ac:picMkLst>
            <pc:docMk/>
            <pc:sldMk cId="3432026704" sldId="271"/>
            <ac:picMk id="12290" creationId="{E293CCB9-250C-4B79-81EB-BC31E6A8B9A9}"/>
          </ac:picMkLst>
        </pc:picChg>
        <pc:picChg chg="mod">
          <ac:chgData name="Coufal Petr" userId="76484aeb-9507-44c9-a583-612a370dac90" providerId="ADAL" clId="{64BAB9FA-1C0F-4123-BAE5-DE5482AE7CF3}" dt="2023-04-24T18:07:19.047" v="238" actId="26606"/>
          <ac:picMkLst>
            <pc:docMk/>
            <pc:sldMk cId="3432026704" sldId="271"/>
            <ac:picMk id="12292" creationId="{51C767B5-2E90-4E21-8C42-61161D0A5F64}"/>
          </ac:picMkLst>
        </pc:picChg>
        <pc:picChg chg="add mod">
          <ac:chgData name="Coufal Petr" userId="76484aeb-9507-44c9-a583-612a370dac90" providerId="ADAL" clId="{64BAB9FA-1C0F-4123-BAE5-DE5482AE7CF3}" dt="2023-04-24T18:07:19.047" v="238" actId="26606"/>
          <ac:picMkLst>
            <pc:docMk/>
            <pc:sldMk cId="3432026704" sldId="271"/>
            <ac:picMk id="16386" creationId="{A4E00A90-8C9C-E684-D166-062A07E40394}"/>
          </ac:picMkLst>
        </pc:picChg>
        <pc:picChg chg="add del">
          <ac:chgData name="Coufal Petr" userId="76484aeb-9507-44c9-a583-612a370dac90" providerId="ADAL" clId="{64BAB9FA-1C0F-4123-BAE5-DE5482AE7CF3}" dt="2023-04-24T18:09:04.230" v="263" actId="478"/>
          <ac:picMkLst>
            <pc:docMk/>
            <pc:sldMk cId="3432026704" sldId="271"/>
            <ac:picMk id="16388" creationId="{201AAF23-DD79-DFA6-E8F1-1B92E064755D}"/>
          </ac:picMkLst>
        </pc:picChg>
        <pc:picChg chg="add del">
          <ac:chgData name="Coufal Petr" userId="76484aeb-9507-44c9-a583-612a370dac90" providerId="ADAL" clId="{64BAB9FA-1C0F-4123-BAE5-DE5482AE7CF3}" dt="2023-04-24T18:09:07.218" v="265" actId="478"/>
          <ac:picMkLst>
            <pc:docMk/>
            <pc:sldMk cId="3432026704" sldId="271"/>
            <ac:picMk id="16390" creationId="{3F84555D-27D0-C2B1-DB03-206D7FB27048}"/>
          </ac:picMkLst>
        </pc:picChg>
        <pc:picChg chg="add del">
          <ac:chgData name="Coufal Petr" userId="76484aeb-9507-44c9-a583-612a370dac90" providerId="ADAL" clId="{64BAB9FA-1C0F-4123-BAE5-DE5482AE7CF3}" dt="2023-04-24T18:09:21.405" v="267" actId="478"/>
          <ac:picMkLst>
            <pc:docMk/>
            <pc:sldMk cId="3432026704" sldId="271"/>
            <ac:picMk id="16392" creationId="{27A274D6-147E-46B1-7D1F-8754B5DC94DB}"/>
          </ac:picMkLst>
        </pc:picChg>
        <pc:cxnChg chg="del">
          <ac:chgData name="Coufal Petr" userId="76484aeb-9507-44c9-a583-612a370dac90" providerId="ADAL" clId="{64BAB9FA-1C0F-4123-BAE5-DE5482AE7CF3}" dt="2023-04-24T18:07:19.047" v="238" actId="26606"/>
          <ac:cxnSpMkLst>
            <pc:docMk/>
            <pc:sldMk cId="3432026704" sldId="271"/>
            <ac:cxnSpMk id="75" creationId="{5A0A5CF6-407C-4691-8122-49DF69D0020D}"/>
          </ac:cxnSpMkLst>
        </pc:cxnChg>
      </pc:sldChg>
      <pc:sldChg chg="addSp delSp modSp mod">
        <pc:chgData name="Coufal Petr" userId="76484aeb-9507-44c9-a583-612a370dac90" providerId="ADAL" clId="{64BAB9FA-1C0F-4123-BAE5-DE5482AE7CF3}" dt="2023-04-24T18:14:23.133" v="279" actId="403"/>
        <pc:sldMkLst>
          <pc:docMk/>
          <pc:sldMk cId="0" sldId="272"/>
        </pc:sldMkLst>
        <pc:spChg chg="del">
          <ac:chgData name="Coufal Petr" userId="76484aeb-9507-44c9-a583-612a370dac90" providerId="ADAL" clId="{64BAB9FA-1C0F-4123-BAE5-DE5482AE7CF3}" dt="2023-04-24T18:14:15.408" v="275" actId="26606"/>
          <ac:spMkLst>
            <pc:docMk/>
            <pc:sldMk cId="0" sldId="272"/>
            <ac:spMk id="199" creationId="{6482F060-A4AF-4E0B-B364-7C6BA4AE9C03}"/>
          </ac:spMkLst>
        </pc:spChg>
        <pc:spChg chg="mod">
          <ac:chgData name="Coufal Petr" userId="76484aeb-9507-44c9-a583-612a370dac90" providerId="ADAL" clId="{64BAB9FA-1C0F-4123-BAE5-DE5482AE7CF3}" dt="2023-04-24T18:14:15.408" v="275" actId="26606"/>
          <ac:spMkLst>
            <pc:docMk/>
            <pc:sldMk cId="0" sldId="272"/>
            <ac:spMk id="2050" creationId="{82371A94-9B48-4671-9E26-56C8596DC3F1}"/>
          </ac:spMkLst>
        </pc:spChg>
        <pc:spChg chg="mod">
          <ac:chgData name="Coufal Petr" userId="76484aeb-9507-44c9-a583-612a370dac90" providerId="ADAL" clId="{64BAB9FA-1C0F-4123-BAE5-DE5482AE7CF3}" dt="2023-04-24T18:14:23.133" v="279" actId="403"/>
          <ac:spMkLst>
            <pc:docMk/>
            <pc:sldMk cId="0" sldId="272"/>
            <ac:spMk id="2051" creationId="{B4F59E79-3D2B-46E2-94D9-23A6DBDDF9BD}"/>
          </ac:spMkLst>
        </pc:spChg>
        <pc:spChg chg="add">
          <ac:chgData name="Coufal Petr" userId="76484aeb-9507-44c9-a583-612a370dac90" providerId="ADAL" clId="{64BAB9FA-1C0F-4123-BAE5-DE5482AE7CF3}" dt="2023-04-24T18:14:15.408" v="275" actId="26606"/>
          <ac:spMkLst>
            <pc:docMk/>
            <pc:sldMk cId="0" sldId="272"/>
            <ac:spMk id="16391" creationId="{0B4FB531-34DA-4777-9BD5-5B885DC38198}"/>
          </ac:spMkLst>
        </pc:spChg>
        <pc:picChg chg="mod ord">
          <ac:chgData name="Coufal Petr" userId="76484aeb-9507-44c9-a583-612a370dac90" providerId="ADAL" clId="{64BAB9FA-1C0F-4123-BAE5-DE5482AE7CF3}" dt="2023-04-24T18:14:15.408" v="275" actId="26606"/>
          <ac:picMkLst>
            <pc:docMk/>
            <pc:sldMk cId="0" sldId="272"/>
            <ac:picMk id="16386" creationId="{4E507B76-5658-4456-9CF5-376C20AC06DA}"/>
          </ac:picMkLst>
        </pc:picChg>
        <pc:cxnChg chg="del">
          <ac:chgData name="Coufal Petr" userId="76484aeb-9507-44c9-a583-612a370dac90" providerId="ADAL" clId="{64BAB9FA-1C0F-4123-BAE5-DE5482AE7CF3}" dt="2023-04-24T18:14:15.408" v="275" actId="26606"/>
          <ac:cxnSpMkLst>
            <pc:docMk/>
            <pc:sldMk cId="0" sldId="272"/>
            <ac:cxnSpMk id="201" creationId="{B9EB6DAA-2F0C-43D5-A577-15D5D2C4E3F5}"/>
          </ac:cxnSpMkLst>
        </pc:cxnChg>
        <pc:cxnChg chg="add">
          <ac:chgData name="Coufal Petr" userId="76484aeb-9507-44c9-a583-612a370dac90" providerId="ADAL" clId="{64BAB9FA-1C0F-4123-BAE5-DE5482AE7CF3}" dt="2023-04-24T18:14:15.408" v="275" actId="26606"/>
          <ac:cxnSpMkLst>
            <pc:docMk/>
            <pc:sldMk cId="0" sldId="272"/>
            <ac:cxnSpMk id="16393" creationId="{D5B557D3-D7B4-404B-84A1-9BD182BE5B06}"/>
          </ac:cxnSpMkLst>
        </pc:cxnChg>
      </pc:sldChg>
      <pc:sldChg chg="modSp mod">
        <pc:chgData name="Coufal Petr" userId="76484aeb-9507-44c9-a583-612a370dac90" providerId="ADAL" clId="{64BAB9FA-1C0F-4123-BAE5-DE5482AE7CF3}" dt="2023-04-24T18:17:29.836" v="349" actId="20577"/>
        <pc:sldMkLst>
          <pc:docMk/>
          <pc:sldMk cId="253986914" sldId="278"/>
        </pc:sldMkLst>
        <pc:spChg chg="mod">
          <ac:chgData name="Coufal Petr" userId="76484aeb-9507-44c9-a583-612a370dac90" providerId="ADAL" clId="{64BAB9FA-1C0F-4123-BAE5-DE5482AE7CF3}" dt="2023-04-24T18:16:23.057" v="316" actId="207"/>
          <ac:spMkLst>
            <pc:docMk/>
            <pc:sldMk cId="253986914" sldId="278"/>
            <ac:spMk id="2" creationId="{1120C3AF-A7D6-4EA4-9235-443CA71C2678}"/>
          </ac:spMkLst>
        </pc:spChg>
        <pc:spChg chg="mod">
          <ac:chgData name="Coufal Petr" userId="76484aeb-9507-44c9-a583-612a370dac90" providerId="ADAL" clId="{64BAB9FA-1C0F-4123-BAE5-DE5482AE7CF3}" dt="2023-04-24T18:17:29.836" v="349" actId="20577"/>
          <ac:spMkLst>
            <pc:docMk/>
            <pc:sldMk cId="253986914" sldId="278"/>
            <ac:spMk id="12" creationId="{9214CB5D-ADD8-4473-8777-34631DBABB0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9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3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36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4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0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7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2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9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29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29" name="Straight Connector 7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smíšené lesy – Les aktuálně">
            <a:extLst>
              <a:ext uri="{FF2B5EF4-FFF2-40B4-BE49-F238E27FC236}">
                <a16:creationId xmlns:a16="http://schemas.microsoft.com/office/drawing/2014/main" id="{8245A1F3-D499-4FFC-9083-C579C31B5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r="1" b="14412"/>
          <a:stretch/>
        </p:blipFill>
        <p:spPr bwMode="auto">
          <a:xfrm>
            <a:off x="0" y="10"/>
            <a:ext cx="1218631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4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DE188E-3CB4-453E-8694-792570A6D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426" y="1419273"/>
            <a:ext cx="3229431" cy="13581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800" b="1" dirty="0">
                <a:solidFill>
                  <a:srgbClr val="FFFFFF"/>
                </a:solidFill>
                <a:latin typeface="Arial Black" panose="020B0A04020102020204" pitchFamily="34" charset="0"/>
              </a:rPr>
              <a:t>Přírodní zemské pásy</a:t>
            </a:r>
            <a:br>
              <a:rPr lang="cs-CZ" sz="2800" b="1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cs-CZ" sz="2800" b="1" dirty="0">
                <a:solidFill>
                  <a:srgbClr val="FFFFFF"/>
                </a:solidFill>
                <a:latin typeface="Arial Black" panose="020B0A04020102020204" pitchFamily="34" charset="0"/>
              </a:rPr>
              <a:t>BIOSFÉRA</a:t>
            </a:r>
            <a:endParaRPr lang="cs-CZ" sz="2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8277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dnadpis 2">
            <a:extLst>
              <a:ext uri="{FF2B5EF4-FFF2-40B4-BE49-F238E27FC236}">
                <a16:creationId xmlns:a16="http://schemas.microsoft.com/office/drawing/2014/main" id="{EE31D86F-CA51-41C6-9D15-F601636D1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277" y="3119775"/>
            <a:ext cx="3153580" cy="2132104"/>
          </a:xfrm>
        </p:spPr>
        <p:txBody>
          <a:bodyPr vert="horz" lIns="0" tIns="45720" rIns="0" bIns="45720" rtlCol="0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OPADAVÉ LESY MÍRNÉHO PÁSU</a:t>
            </a: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STEPI, PAMPY, PRÉRIE, CELINY</a:t>
            </a: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STŘEDOMOŘÍ</a:t>
            </a:r>
            <a:endParaRPr lang="cs-CZ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4518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B2497AD7-494E-467E-8084-3B7B78A92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20C3AF-A7D6-4EA4-9235-443CA71C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63" y="190843"/>
            <a:ext cx="5334048" cy="1350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Středozemní moře                   Středomoří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3CCEFB-C9A4-47E8-8467-3574B0C25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6411" y="1922415"/>
            <a:ext cx="46634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14CB5D-ADD8-4473-8777-34631DBABB0F}"/>
              </a:ext>
            </a:extLst>
          </p:cNvPr>
          <p:cNvSpPr txBox="1"/>
          <p:nvPr/>
        </p:nvSpPr>
        <p:spPr>
          <a:xfrm>
            <a:off x="475804" y="1667189"/>
            <a:ext cx="5620196" cy="4607360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1143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Krajina olivových hájů</a:t>
            </a:r>
          </a:p>
          <a:p>
            <a:pPr marL="1143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Kolébka civilizace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(Egypt, Řím, Řecko)</a:t>
            </a:r>
          </a:p>
          <a:p>
            <a:pPr marL="1143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Přeměněná krajina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kácením původní  </a:t>
            </a:r>
            <a:b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vegetace (borovice, cedr, dub) nahrazen  </a:t>
            </a:r>
            <a:b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Macchiemi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vinnou révou, citrusy, olivy,    </a:t>
            </a:r>
            <a:b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kácení a časté požáry vedou k erozi</a:t>
            </a:r>
            <a:b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půdy.</a:t>
            </a:r>
          </a:p>
          <a:p>
            <a:pPr marL="1143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Středomořský vegetační pás leží </a:t>
            </a:r>
            <a:b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v subtropech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(30° až 40° zem. šířky)</a:t>
            </a:r>
            <a:b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Léto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suchý a teplý vzduch z tropů 	(vysoké teploty a málo srážek), </a:t>
            </a:r>
            <a:b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Zima: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vzduch z mírného pásu (vyšší srážky a ochlazení – průměrně 10°C).</a:t>
            </a:r>
          </a:p>
        </p:txBody>
      </p:sp>
      <p:pic>
        <p:nvPicPr>
          <p:cNvPr id="1036" name="Picture 12" descr="Související obrázek">
            <a:extLst>
              <a:ext uri="{FF2B5EF4-FFF2-40B4-BE49-F238E27FC236}">
                <a16:creationId xmlns:a16="http://schemas.microsoft.com/office/drawing/2014/main" id="{58D9E0B2-3923-461C-A0DE-BF6E221A6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r="10643" b="-2"/>
          <a:stretch/>
        </p:blipFill>
        <p:spPr bwMode="auto">
          <a:xfrm>
            <a:off x="6265647" y="-4"/>
            <a:ext cx="2917456" cy="34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sah obrázku exteriér, příroda, skála, voda&#10;&#10;Popis byl vytvořen automaticky">
            <a:extLst>
              <a:ext uri="{FF2B5EF4-FFF2-40B4-BE49-F238E27FC236}">
                <a16:creationId xmlns:a16="http://schemas.microsoft.com/office/drawing/2014/main" id="{54A3BBEB-0859-432C-B174-257EEEB0B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2" r="36284"/>
          <a:stretch/>
        </p:blipFill>
        <p:spPr bwMode="auto">
          <a:xfrm>
            <a:off x="9274543" y="-2655"/>
            <a:ext cx="2917457" cy="34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středozemí">
            <a:extLst>
              <a:ext uri="{FF2B5EF4-FFF2-40B4-BE49-F238E27FC236}">
                <a16:creationId xmlns:a16="http://schemas.microsoft.com/office/drawing/2014/main" id="{9AF7052A-BAFE-411D-960C-4291C9BCA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883"/>
          <a:stretch/>
        </p:blipFill>
        <p:spPr bwMode="auto">
          <a:xfrm>
            <a:off x="6265647" y="3494318"/>
            <a:ext cx="5926353" cy="290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9F8411DF-B411-42CF-B66E-D83DCDC3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6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986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9" name="Object 9">
            <a:extLst>
              <a:ext uri="{FF2B5EF4-FFF2-40B4-BE49-F238E27FC236}">
                <a16:creationId xmlns:a16="http://schemas.microsoft.com/office/drawing/2014/main" id="{3A8287B7-747F-4BC4-A61A-8F4F2A4A27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599271"/>
              </p:ext>
            </p:extLst>
          </p:nvPr>
        </p:nvGraphicFramePr>
        <p:xfrm>
          <a:off x="6096000" y="1906218"/>
          <a:ext cx="5715000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4296156" imgH="3191256" progId="Excel.Chart.8">
                  <p:embed/>
                </p:oleObj>
              </mc:Choice>
              <mc:Fallback>
                <p:oleObj name="Graf" r:id="rId2" imgW="4296156" imgH="3191256" progId="Excel.Chart.8">
                  <p:embed/>
                  <p:pic>
                    <p:nvPicPr>
                      <p:cNvPr id="5129" name="Object 9">
                        <a:extLst>
                          <a:ext uri="{FF2B5EF4-FFF2-40B4-BE49-F238E27FC236}">
                            <a16:creationId xmlns:a16="http://schemas.microsoft.com/office/drawing/2014/main" id="{3A8287B7-747F-4BC4-A61A-8F4F2A4A27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906218"/>
                        <a:ext cx="5715000" cy="405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10">
            <a:extLst>
              <a:ext uri="{FF2B5EF4-FFF2-40B4-BE49-F238E27FC236}">
                <a16:creationId xmlns:a16="http://schemas.microsoft.com/office/drawing/2014/main" id="{5E4C53B7-A4DF-45B5-A966-F67F2F52F45F}"/>
              </a:ext>
            </a:extLst>
          </p:cNvPr>
          <p:cNvSpPr txBox="1">
            <a:spLocks noChangeArrowheads="1"/>
          </p:cNvSpPr>
          <p:nvPr/>
        </p:nvSpPr>
        <p:spPr bwMode="auto">
          <a:xfrm rot="21466294">
            <a:off x="8243598" y="2995474"/>
            <a:ext cx="540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/>
              <a:t>(</a:t>
            </a:r>
            <a:r>
              <a:rPr lang="cs-CZ" altLang="cs-CZ" sz="1600" dirty="0">
                <a:cs typeface="Times New Roman" panose="02020603050405020304" pitchFamily="18" charset="0"/>
              </a:rPr>
              <a:t>°</a:t>
            </a:r>
            <a:r>
              <a:rPr lang="cs-CZ" altLang="cs-CZ" sz="1400" dirty="0"/>
              <a:t>C</a:t>
            </a:r>
            <a:r>
              <a:rPr lang="cs-CZ" altLang="cs-CZ" sz="1600" dirty="0"/>
              <a:t>)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A1F5171-62D5-486C-9D96-3B91D14B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69" y="469305"/>
            <a:ext cx="10058400" cy="1267287"/>
          </a:xfrm>
        </p:spPr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STŘEDOMOŘÍ – mapa a klimadiagram</a:t>
            </a:r>
            <a:endParaRPr lang="cs-CZ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318" name="Picture 6" descr="Středomoří – Wikipedie">
            <a:extLst>
              <a:ext uri="{FF2B5EF4-FFF2-40B4-BE49-F238E27FC236}">
                <a16:creationId xmlns:a16="http://schemas.microsoft.com/office/drawing/2014/main" id="{5CB7E571-AEE9-4B15-B0AC-FED5DCA2D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1" y="1995415"/>
            <a:ext cx="5296559" cy="387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49CC1E-E729-4D83-94FC-8326F0E5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647" y="198222"/>
            <a:ext cx="4157240" cy="1253070"/>
          </a:xfrm>
        </p:spPr>
        <p:txBody>
          <a:bodyPr>
            <a:normAutofit/>
          </a:bodyPr>
          <a:lstStyle/>
          <a:p>
            <a:r>
              <a:rPr lang="cs-CZ" sz="3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Opadavé lesy mírného pásu</a:t>
            </a:r>
          </a:p>
        </p:txBody>
      </p:sp>
      <p:pic>
        <p:nvPicPr>
          <p:cNvPr id="2052" name="Picture 4" descr="Travní porosty mírného pásu)">
            <a:extLst>
              <a:ext uri="{FF2B5EF4-FFF2-40B4-BE49-F238E27FC236}">
                <a16:creationId xmlns:a16="http://schemas.microsoft.com/office/drawing/2014/main" id="{A9311C16-3A45-498F-84B6-013AA061D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5"/>
          <a:stretch/>
        </p:blipFill>
        <p:spPr bwMode="auto">
          <a:xfrm>
            <a:off x="315527" y="321729"/>
            <a:ext cx="3683446" cy="34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ateřinská poslední leč - Kulturní dům">
            <a:extLst>
              <a:ext uri="{FF2B5EF4-FFF2-40B4-BE49-F238E27FC236}">
                <a16:creationId xmlns:a16="http://schemas.microsoft.com/office/drawing/2014/main" id="{EC328623-D13E-452C-AA37-F68DC5149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0" b="-5"/>
          <a:stretch/>
        </p:blipFill>
        <p:spPr bwMode="auto">
          <a:xfrm>
            <a:off x="4090413" y="321732"/>
            <a:ext cx="3126813" cy="205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45" name="Straight Connector 14344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19801" y="2397087"/>
            <a:ext cx="35661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LESY MÍRNÉHO PÁSU">
            <a:extLst>
              <a:ext uri="{FF2B5EF4-FFF2-40B4-BE49-F238E27FC236}">
                <a16:creationId xmlns:a16="http://schemas.microsoft.com/office/drawing/2014/main" id="{54B8F205-0971-79FE-A93B-0DA81D146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" b="-3"/>
          <a:stretch/>
        </p:blipFill>
        <p:spPr bwMode="auto">
          <a:xfrm>
            <a:off x="315527" y="3871329"/>
            <a:ext cx="3683446" cy="223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ase divoké | Naturfoto.cz">
            <a:extLst>
              <a:ext uri="{FF2B5EF4-FFF2-40B4-BE49-F238E27FC236}">
                <a16:creationId xmlns:a16="http://schemas.microsoft.com/office/drawing/2014/main" id="{ED32383A-6E58-476C-A2EA-B71F682AC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2" r="15815" b="-4"/>
          <a:stretch/>
        </p:blipFill>
        <p:spPr bwMode="auto">
          <a:xfrm>
            <a:off x="4090413" y="2460250"/>
            <a:ext cx="3126813" cy="364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594BF2-5E35-4DC1-8277-812C16884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647" y="1574455"/>
            <a:ext cx="4157240" cy="470318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cs-CZ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mírném pásu najdeme </a:t>
            </a:r>
            <a:r>
              <a:rPr lang="cs-CZ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jehličnaté, listnaté ale také smíšené lesy;</a:t>
            </a:r>
          </a:p>
          <a:p>
            <a:r>
              <a:rPr lang="cs-CZ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Rozmístění je závislé na teplotě;</a:t>
            </a:r>
          </a:p>
          <a:p>
            <a:r>
              <a:rPr lang="cs-CZ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Nižší teplota </a:t>
            </a:r>
            <a:r>
              <a:rPr lang="cs-CZ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tedy severní oblasti jsou spíše jehličnany smrk, borovice, modřín (přechází do tajgy), keře vřes či borůvky;</a:t>
            </a:r>
          </a:p>
          <a:p>
            <a:r>
              <a:rPr lang="cs-CZ" altLang="cs-CZ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Zvířata</a:t>
            </a:r>
            <a:r>
              <a:rPr lang="cs-CZ" altLang="cs-CZ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jelen, srnec, prase divoké, jezevec, liška, kuna, veverka, ptáci, vlk, medvěd atd. </a:t>
            </a:r>
          </a:p>
          <a:p>
            <a:endParaRPr lang="cs-CZ" sz="1800" dirty="0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14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DF406866-B2B6-4970-BEE9-17E9330B2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9E00F9-C7AB-4C5E-847F-519B5E62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64067"/>
            <a:ext cx="6491017" cy="1430498"/>
          </a:xfrm>
        </p:spPr>
        <p:txBody>
          <a:bodyPr>
            <a:normAutofit/>
          </a:bodyPr>
          <a:lstStyle/>
          <a:p>
            <a:r>
              <a:rPr lang="cs-CZ" altLang="cs-CZ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Lesy mírného pásu – lesy, louky, pole</a:t>
            </a:r>
            <a:endParaRPr lang="cs-CZ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524D6F-5C0E-4F8A-A8AF-72F47C2D0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951647"/>
            <a:ext cx="6491016" cy="4419341"/>
          </a:xfrm>
        </p:spPr>
        <p:txBody>
          <a:bodyPr>
            <a:normAutofit fontScale="92500"/>
          </a:bodyPr>
          <a:lstStyle/>
          <a:p>
            <a:r>
              <a:rPr lang="cs-CZ" altLang="cs-C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Leží v</a:t>
            </a:r>
            <a:r>
              <a:rPr lang="cs-CZ" altLang="cs-CZ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mírném podnebném pásu</a:t>
            </a:r>
            <a:r>
              <a:rPr lang="cs-CZ" altLang="cs-C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Evropa, východ a západ Severní Ameriky;</a:t>
            </a:r>
          </a:p>
          <a:p>
            <a:r>
              <a:rPr lang="cs-CZ" altLang="cs-CZ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roční období</a:t>
            </a:r>
            <a:r>
              <a:rPr lang="cs-CZ" altLang="cs-C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dostatek srážek a vhodné rozdíly teplot vyhovují růstu listnatých opadavých lesů;</a:t>
            </a:r>
          </a:p>
          <a:p>
            <a:r>
              <a:rPr lang="cs-CZ" altLang="cs-C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Dnes původní les (buk, dub) nahrazen jehličnatými lesy (smrkové monokultury), nebo přeměněn na </a:t>
            </a:r>
            <a:r>
              <a:rPr lang="cs-CZ" altLang="cs-CZ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kulturní krajinu </a:t>
            </a:r>
            <a:r>
              <a:rPr lang="cs-CZ" altLang="cs-C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(kácení, žďáření) – dnes louky, pole, vinice, pastviny.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5362" name="Picture 2" descr="Smíšený les – Wikipedie">
            <a:extLst>
              <a:ext uri="{FF2B5EF4-FFF2-40B4-BE49-F238E27FC236}">
                <a16:creationId xmlns:a16="http://schemas.microsoft.com/office/drawing/2014/main" id="{6C56038C-19EE-774E-F3BB-05B89B17C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4141"/>
          <a:stretch/>
        </p:blipFill>
        <p:spPr bwMode="auto">
          <a:xfrm>
            <a:off x="7613447" y="10"/>
            <a:ext cx="4578557" cy="226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B8213EC-2836-4EE3-B805-A4CAB9F3E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 r="-2" b="23064"/>
          <a:stretch/>
        </p:blipFill>
        <p:spPr bwMode="auto">
          <a:xfrm>
            <a:off x="7611898" y="2331119"/>
            <a:ext cx="4580098" cy="221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esy mírného pásu">
            <a:extLst>
              <a:ext uri="{FF2B5EF4-FFF2-40B4-BE49-F238E27FC236}">
                <a16:creationId xmlns:a16="http://schemas.microsoft.com/office/drawing/2014/main" id="{68EDC957-D8EC-441D-9AD8-E08D76D7F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" b="-2"/>
          <a:stretch/>
        </p:blipFill>
        <p:spPr bwMode="auto">
          <a:xfrm>
            <a:off x="7611903" y="4596520"/>
            <a:ext cx="4580097" cy="226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970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3">
            <a:extLst>
              <a:ext uri="{FF2B5EF4-FFF2-40B4-BE49-F238E27FC236}">
                <a16:creationId xmlns:a16="http://schemas.microsoft.com/office/drawing/2014/main" id="{61E88183-BCC2-4860-BEEA-F67FBABF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85" y="404133"/>
            <a:ext cx="8893629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>
                <a:latin typeface="Arial Black" panose="020B0A04020102020204" pitchFamily="34" charset="0"/>
              </a:rPr>
              <a:t>Samostatný zápis - opakování</a:t>
            </a: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1B97705A-FA02-4BEB-AFBA-757DD34DD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14" y="2355174"/>
            <a:ext cx="9136062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Související obrázek">
            <a:extLst>
              <a:ext uri="{FF2B5EF4-FFF2-40B4-BE49-F238E27FC236}">
                <a16:creationId xmlns:a16="http://schemas.microsoft.com/office/drawing/2014/main" id="{5327F5C5-4459-4242-AFEA-183667DBF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r="8815" b="-3"/>
          <a:stretch/>
        </p:blipFill>
        <p:spPr bwMode="auto">
          <a:xfrm>
            <a:off x="8175592" y="10"/>
            <a:ext cx="4010723" cy="33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3453E93C-CF22-442A-9017-0F90AB2D5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3043" b="4"/>
          <a:stretch/>
        </p:blipFill>
        <p:spPr bwMode="auto">
          <a:xfrm>
            <a:off x="4059922" y="3474721"/>
            <a:ext cx="4021571" cy="338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ýsledek obrázku pro jihoamericke pampy">
            <a:extLst>
              <a:ext uri="{FF2B5EF4-FFF2-40B4-BE49-F238E27FC236}">
                <a16:creationId xmlns:a16="http://schemas.microsoft.com/office/drawing/2014/main" id="{84D85B17-AED0-4FF1-96BE-4ED0C0261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r="-3" b="-3"/>
          <a:stretch/>
        </p:blipFill>
        <p:spPr bwMode="auto">
          <a:xfrm>
            <a:off x="8175592" y="3474719"/>
            <a:ext cx="4016407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Výsledek obrázku pro stepi mapa">
            <a:extLst>
              <a:ext uri="{FF2B5EF4-FFF2-40B4-BE49-F238E27FC236}">
                <a16:creationId xmlns:a16="http://schemas.microsoft.com/office/drawing/2014/main" id="{55706071-CDDC-45AE-989F-A261C218A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r="22474"/>
          <a:stretch/>
        </p:blipFill>
        <p:spPr bwMode="auto">
          <a:xfrm>
            <a:off x="38989" y="0"/>
            <a:ext cx="4021571" cy="247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D3C98E92-084A-465D-868F-ECE9EAD2EF29}"/>
              </a:ext>
            </a:extLst>
          </p:cNvPr>
          <p:cNvSpPr/>
          <p:nvPr/>
        </p:nvSpPr>
        <p:spPr>
          <a:xfrm>
            <a:off x="9058368" y="2783109"/>
            <a:ext cx="2763898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Severoamerická prérie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150DD7CA-0B59-49CB-B85F-AFE56BE940EF}"/>
              </a:ext>
            </a:extLst>
          </p:cNvPr>
          <p:cNvSpPr/>
          <p:nvPr/>
        </p:nvSpPr>
        <p:spPr>
          <a:xfrm>
            <a:off x="4323760" y="5971832"/>
            <a:ext cx="3538794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Mongolská step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Kazašská celina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70169D7E-E613-494C-9D4D-C2642962B1D8}"/>
              </a:ext>
            </a:extLst>
          </p:cNvPr>
          <p:cNvSpPr/>
          <p:nvPr/>
        </p:nvSpPr>
        <p:spPr>
          <a:xfrm>
            <a:off x="9235863" y="5971832"/>
            <a:ext cx="2408909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Jihoamerická pampa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ADFFFA5-3261-447C-98DF-E68B21752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r="1" b="1"/>
          <a:stretch/>
        </p:blipFill>
        <p:spPr bwMode="auto">
          <a:xfrm>
            <a:off x="4059922" y="10"/>
            <a:ext cx="4021571" cy="33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0C168CD9-578A-4F3D-A98A-CAC1155A1E94}"/>
              </a:ext>
            </a:extLst>
          </p:cNvPr>
          <p:cNvSpPr/>
          <p:nvPr/>
        </p:nvSpPr>
        <p:spPr>
          <a:xfrm>
            <a:off x="5059115" y="151465"/>
            <a:ext cx="206808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Maďarská pusta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D33FA3-A2E9-4501-9A1B-601E5918E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06" y="559708"/>
            <a:ext cx="3100136" cy="1139355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Stepi</a:t>
            </a:r>
            <a:endParaRPr lang="cs-CZ" sz="4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C5D9EE-8948-4106-8342-7E0C6E883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23" y="2023151"/>
            <a:ext cx="3601701" cy="4913939"/>
          </a:xfrm>
          <a:solidFill>
            <a:schemeClr val="bg1">
              <a:alpha val="17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značení pro travnaté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mírného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pásu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Klima se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vyznačuje horkými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léty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chladnými zimami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(kontinentální klima)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Celoročně nedostatek srážek pro růst dřevin, proto jich je málo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Půdy velmi úrodné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většinou proměněny ve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světové obilnice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Severoamerická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prérie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Jihoamerická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pampa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Maďarská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pusta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Mongolská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step, 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Kazašská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celina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645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6" name="Rectangle 1129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298" name="Straight Connector 1129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300" name="Rectangle 11299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4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0" name="Picture 6" descr="kiowa tribe-Amar Talundzic">
            <a:extLst>
              <a:ext uri="{FF2B5EF4-FFF2-40B4-BE49-F238E27FC236}">
                <a16:creationId xmlns:a16="http://schemas.microsoft.com/office/drawing/2014/main" id="{BA67690E-3403-4534-85C4-8F2B0747E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3"/>
          <a:stretch/>
        </p:blipFill>
        <p:spPr bwMode="auto">
          <a:xfrm>
            <a:off x="20" y="10"/>
            <a:ext cx="12191980" cy="640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93C354FB-4E8C-452E-B763-B6B366D1E4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51770" y="1144980"/>
            <a:ext cx="5063458" cy="15607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altLang="cs-CZ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Prérie a pampy </a:t>
            </a:r>
            <a:br>
              <a:rPr lang="cs-CZ" altLang="cs-CZ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cs-CZ" altLang="cs-CZ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v Americe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EA812C1-4D66-4870-8540-D2BA638435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803" y="2787706"/>
            <a:ext cx="5063457" cy="3155889"/>
          </a:xfrm>
        </p:spPr>
        <p:txBody>
          <a:bodyPr vert="horz" lIns="0" tIns="45720" rIns="0" bIns="45720" rtlCol="0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altLang="cs-CZ" sz="28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různě pojmenovány:  </a:t>
            </a:r>
            <a:br>
              <a:rPr lang="cs-CZ" altLang="cs-CZ" sz="28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8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severní Amerika = </a:t>
            </a:r>
            <a:r>
              <a:rPr lang="cs-CZ" altLang="cs-CZ" sz="2800" b="1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prérie, </a:t>
            </a:r>
            <a:br>
              <a:rPr lang="cs-CZ" altLang="cs-CZ" sz="2800" b="1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8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Jižní Amerika = </a:t>
            </a:r>
            <a:r>
              <a:rPr lang="cs-CZ" altLang="cs-CZ" sz="2800" b="1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pampy.</a:t>
            </a:r>
          </a:p>
          <a:p>
            <a:pPr>
              <a:lnSpc>
                <a:spcPct val="100000"/>
              </a:lnSpc>
            </a:pPr>
            <a:r>
              <a:rPr lang="cs-CZ" altLang="cs-CZ" sz="28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Prérie místo kde žili američtí indiáni (ve svém obydlí </a:t>
            </a:r>
            <a:r>
              <a:rPr lang="cs-CZ" altLang="cs-CZ" sz="2800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tee-pee</a:t>
            </a:r>
            <a:r>
              <a:rPr lang="cs-CZ" altLang="cs-CZ" sz="280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 lovili bizony.</a:t>
            </a:r>
          </a:p>
          <a:p>
            <a:pPr>
              <a:lnSpc>
                <a:spcPct val="100000"/>
              </a:lnSpc>
            </a:pPr>
            <a:endParaRPr lang="en-US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302" name="Rectangle 11301">
            <a:extLst>
              <a:ext uri="{FF2B5EF4-FFF2-40B4-BE49-F238E27FC236}">
                <a16:creationId xmlns:a16="http://schemas.microsoft.com/office/drawing/2014/main" id="{8A330AB8-A767-46C8-ABEF-2477854EF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5318" y="0"/>
            <a:ext cx="4901184" cy="4021058"/>
          </a:xfrm>
          <a:prstGeom prst="rect">
            <a:avLst/>
          </a:prstGeom>
          <a:solidFill>
            <a:srgbClr val="724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AA490594-E897-2F5F-E63E-7D30D0634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" r="2" b="2"/>
          <a:stretch/>
        </p:blipFill>
        <p:spPr>
          <a:xfrm>
            <a:off x="6749910" y="10"/>
            <a:ext cx="4572000" cy="3858758"/>
          </a:xfrm>
          <a:prstGeom prst="rect">
            <a:avLst/>
          </a:prstGeom>
        </p:spPr>
      </p:pic>
      <p:sp>
        <p:nvSpPr>
          <p:cNvPr id="11304" name="Rectangle 11303">
            <a:extLst>
              <a:ext uri="{FF2B5EF4-FFF2-40B4-BE49-F238E27FC236}">
                <a16:creationId xmlns:a16="http://schemas.microsoft.com/office/drawing/2014/main" id="{9629E516-31A2-4B5C-A1CE-2B248A292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724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06" name="Rectangle 11305">
            <a:extLst>
              <a:ext uri="{FF2B5EF4-FFF2-40B4-BE49-F238E27FC236}">
                <a16:creationId xmlns:a16="http://schemas.microsoft.com/office/drawing/2014/main" id="{88E62604-C40E-4D56-9D66-FD94B0CA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5318" y="4241249"/>
            <a:ext cx="4901184" cy="2616751"/>
          </a:xfrm>
          <a:prstGeom prst="rect">
            <a:avLst/>
          </a:prstGeom>
          <a:solidFill>
            <a:srgbClr val="724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Traditional Native Concepts of Death | Native American Netroots">
            <a:extLst>
              <a:ext uri="{FF2B5EF4-FFF2-40B4-BE49-F238E27FC236}">
                <a16:creationId xmlns:a16="http://schemas.microsoft.com/office/drawing/2014/main" id="{DA41BF89-8870-4FBA-BCA5-5C21A679C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/>
          <a:stretch/>
        </p:blipFill>
        <p:spPr bwMode="auto">
          <a:xfrm>
            <a:off x="6749910" y="4407408"/>
            <a:ext cx="4572000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DF406866-B2B6-4970-BEE9-17E9330B2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FE68B7-C128-418D-B811-8360E45A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4" y="516835"/>
            <a:ext cx="6601084" cy="1666501"/>
          </a:xfrm>
        </p:spPr>
        <p:txBody>
          <a:bodyPr>
            <a:normAutofit/>
          </a:bodyPr>
          <a:lstStyle/>
          <a:p>
            <a:r>
              <a:rPr lang="cs-CZ" altLang="cs-CZ" sz="4100" b="1" dirty="0">
                <a:solidFill>
                  <a:schemeClr val="tx1"/>
                </a:solidFill>
                <a:latin typeface="Arial Black" panose="020B0A04020102020204" pitchFamily="34" charset="0"/>
              </a:rPr>
              <a:t>Obilnice světa </a:t>
            </a:r>
            <a:br>
              <a:rPr lang="cs-CZ" altLang="cs-CZ" sz="41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altLang="cs-CZ" sz="3200" dirty="0">
                <a:solidFill>
                  <a:schemeClr val="tx1"/>
                </a:solidFill>
                <a:latin typeface="Arial Black" panose="020B0A04020102020204" pitchFamily="34" charset="0"/>
              </a:rPr>
              <a:t>lesostepi, stepi, pusty, celiny</a:t>
            </a:r>
            <a:endParaRPr lang="cs-CZ" sz="4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EBC798-ABFE-4800-A442-E0832642C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4" y="2331119"/>
            <a:ext cx="6601084" cy="3652667"/>
          </a:xfrm>
        </p:spPr>
        <p:txBody>
          <a:bodyPr>
            <a:normAutofit fontScale="92500"/>
          </a:bodyPr>
          <a:lstStyle/>
          <a:p>
            <a:r>
              <a:rPr lang="cs-CZ" altLang="cs-CZ" sz="2800" dirty="0">
                <a:solidFill>
                  <a:schemeClr val="tx1"/>
                </a:solidFill>
                <a:latin typeface="Franklin Gothic Book" panose="020B0503020102020204" pitchFamily="34" charset="0"/>
              </a:rPr>
              <a:t>Slovo step původně z ruštiny, husté kořeny trav dodávají potřebné živiny (humus) do půdy = </a:t>
            </a:r>
            <a:r>
              <a:rPr lang="cs-CZ" altLang="cs-CZ" sz="2800" b="1" i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černozemě</a:t>
            </a:r>
            <a:r>
              <a:rPr lang="cs-CZ" altLang="cs-CZ" sz="2800" dirty="0">
                <a:solidFill>
                  <a:schemeClr val="tx1"/>
                </a:solidFill>
                <a:latin typeface="Franklin Gothic Book" panose="020B0503020102020204" pitchFamily="34" charset="0"/>
              </a:rPr>
              <a:t>; </a:t>
            </a:r>
          </a:p>
          <a:p>
            <a:r>
              <a:rPr lang="cs-CZ" altLang="cs-CZ" sz="2800" dirty="0">
                <a:solidFill>
                  <a:schemeClr val="tx1"/>
                </a:solidFill>
                <a:latin typeface="Franklin Gothic Book" panose="020B0503020102020204" pitchFamily="34" charset="0"/>
              </a:rPr>
              <a:t>Jsou tvořeny travnatými porosty - na úrodných černozemích (dnes zemědělsky využívány);</a:t>
            </a:r>
          </a:p>
          <a:p>
            <a:r>
              <a:rPr lang="cs-CZ" altLang="cs-CZ" sz="2800" dirty="0">
                <a:solidFill>
                  <a:schemeClr val="tx1"/>
                </a:solidFill>
                <a:latin typeface="Franklin Gothic Book" panose="020B0503020102020204" pitchFamily="34" charset="0"/>
              </a:rPr>
              <a:t>Zvířata – býložravci (bizoni, domestikovaný dobytek, hlodavci, ptáci).</a:t>
            </a:r>
          </a:p>
          <a:p>
            <a:pPr marL="0" indent="0">
              <a:buNone/>
            </a:pPr>
            <a:endParaRPr lang="cs-CZ" altLang="cs-CZ" sz="1800" dirty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12292" name="Picture 4" descr="Pestře monotónní střed Mongolska: Nekonečné stepi jsou oázou klidu ...">
            <a:extLst>
              <a:ext uri="{FF2B5EF4-FFF2-40B4-BE49-F238E27FC236}">
                <a16:creationId xmlns:a16="http://schemas.microsoft.com/office/drawing/2014/main" id="{51C767B5-2E90-4E21-8C42-61161D0A5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" r="-3" b="-3"/>
          <a:stretch/>
        </p:blipFill>
        <p:spPr bwMode="auto">
          <a:xfrm>
            <a:off x="7613447" y="10"/>
            <a:ext cx="4578557" cy="226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Barvy asijské stepi. Kazachstán hostí festival nomádské kultury ...">
            <a:extLst>
              <a:ext uri="{FF2B5EF4-FFF2-40B4-BE49-F238E27FC236}">
                <a16:creationId xmlns:a16="http://schemas.microsoft.com/office/drawing/2014/main" id="{E293CCB9-250C-4B79-81EB-BC31E6A8B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7" r="-2" b="-2"/>
          <a:stretch/>
        </p:blipFill>
        <p:spPr bwMode="auto">
          <a:xfrm>
            <a:off x="7611898" y="2331119"/>
            <a:ext cx="4580098" cy="221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Ukrajinská půda rychle mění své majitele: Zahraniční investoři rabují ornou  půdu v zemi - EnviWeb">
            <a:extLst>
              <a:ext uri="{FF2B5EF4-FFF2-40B4-BE49-F238E27FC236}">
                <a16:creationId xmlns:a16="http://schemas.microsoft.com/office/drawing/2014/main" id="{A4E00A90-8C9C-E684-D166-062A07E40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1" r="1" b="1"/>
          <a:stretch/>
        </p:blipFill>
        <p:spPr bwMode="auto">
          <a:xfrm>
            <a:off x="7611903" y="4596520"/>
            <a:ext cx="4580097" cy="226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Schleich 13866 Texasský longhornský býk od 145 Kč - Zboží">
            <a:extLst>
              <a:ext uri="{FF2B5EF4-FFF2-40B4-BE49-F238E27FC236}">
                <a16:creationId xmlns:a16="http://schemas.microsoft.com/office/drawing/2014/main" id="{D8B3830F-0C54-247D-875A-40FBEAAFEF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026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220773F9-8A9C-4CFE-9011-00E1F2421380}"/>
              </a:ext>
            </a:extLst>
          </p:cNvPr>
          <p:cNvSpPr/>
          <p:nvPr/>
        </p:nvSpPr>
        <p:spPr>
          <a:xfrm>
            <a:off x="4295775" y="2401888"/>
            <a:ext cx="2808288" cy="11858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5400" dirty="0"/>
              <a:t>STEPI</a:t>
            </a:r>
          </a:p>
        </p:txBody>
      </p:sp>
      <p:sp>
        <p:nvSpPr>
          <p:cNvPr id="5123" name="TextovéPole 4">
            <a:extLst>
              <a:ext uri="{FF2B5EF4-FFF2-40B4-BE49-F238E27FC236}">
                <a16:creationId xmlns:a16="http://schemas.microsoft.com/office/drawing/2014/main" id="{A91AB87C-9D91-4EE5-B44B-CB0B01BAE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7" y="706162"/>
            <a:ext cx="3008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MÍRNÝ PÁS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(KONITINENTÁLNÍ)</a:t>
            </a:r>
          </a:p>
        </p:txBody>
      </p:sp>
      <p:sp>
        <p:nvSpPr>
          <p:cNvPr id="5124" name="TextovéPole 6">
            <a:extLst>
              <a:ext uri="{FF2B5EF4-FFF2-40B4-BE49-F238E27FC236}">
                <a16:creationId xmlns:a16="http://schemas.microsoft.com/office/drawing/2014/main" id="{B25A11F7-8E9C-4EDE-87ED-254CA2050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182" y="1654576"/>
            <a:ext cx="1228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SUCHO</a:t>
            </a:r>
          </a:p>
        </p:txBody>
      </p:sp>
      <p:sp>
        <p:nvSpPr>
          <p:cNvPr id="5125" name="TextovéPole 7">
            <a:extLst>
              <a:ext uri="{FF2B5EF4-FFF2-40B4-BE49-F238E27FC236}">
                <a16:creationId xmlns:a16="http://schemas.microsoft.com/office/drawing/2014/main" id="{3C5A7274-336E-4417-B07B-54EED1C5F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989" y="2994026"/>
            <a:ext cx="153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TRAVINY</a:t>
            </a:r>
          </a:p>
        </p:txBody>
      </p:sp>
      <p:sp>
        <p:nvSpPr>
          <p:cNvPr id="5126" name="TextovéPole 8">
            <a:extLst>
              <a:ext uri="{FF2B5EF4-FFF2-40B4-BE49-F238E27FC236}">
                <a16:creationId xmlns:a16="http://schemas.microsoft.com/office/drawing/2014/main" id="{3E6691CA-09C6-4ECC-B646-2EEB467B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901" y="4737101"/>
            <a:ext cx="2722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ČERNOZEMĚ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hospodářské využití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F785078-FF36-41D0-AC7B-0CAC9A3186F7}"/>
              </a:ext>
            </a:extLst>
          </p:cNvPr>
          <p:cNvSpPr txBox="1"/>
          <p:nvPr/>
        </p:nvSpPr>
        <p:spPr>
          <a:xfrm>
            <a:off x="2646409" y="4660540"/>
            <a:ext cx="3371757" cy="13542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/>
              <a:t>OBLASTI</a:t>
            </a:r>
          </a:p>
          <a:p>
            <a:pPr marL="342900" indent="-342900">
              <a:buFontTx/>
              <a:buChar char="-"/>
              <a:defRPr/>
            </a:pPr>
            <a:r>
              <a:rPr lang="cs-CZ" sz="1600" dirty="0"/>
              <a:t>od Ukrajiny po Mongolsko (celiny)</a:t>
            </a:r>
          </a:p>
          <a:p>
            <a:pPr marL="342900" indent="-342900">
              <a:buFontTx/>
              <a:buChar char="-"/>
              <a:defRPr/>
            </a:pPr>
            <a:r>
              <a:rPr lang="cs-CZ" sz="1600" dirty="0"/>
              <a:t>Severní Amerika (prérie)</a:t>
            </a:r>
          </a:p>
          <a:p>
            <a:pPr marL="342900" indent="-342900">
              <a:buFontTx/>
              <a:buChar char="-"/>
              <a:defRPr/>
            </a:pPr>
            <a:r>
              <a:rPr lang="cs-CZ" sz="1600" dirty="0"/>
              <a:t>Argentina (pampy)</a:t>
            </a:r>
          </a:p>
          <a:p>
            <a:pPr marL="342900" indent="-342900">
              <a:buFontTx/>
              <a:buChar char="-"/>
              <a:defRPr/>
            </a:pPr>
            <a:r>
              <a:rPr lang="cs-CZ" sz="1600" dirty="0"/>
              <a:t>Maďarsko (pusty)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A31602A-21B4-4297-9242-9F6C512F272D}"/>
              </a:ext>
            </a:extLst>
          </p:cNvPr>
          <p:cNvSpPr txBox="1"/>
          <p:nvPr/>
        </p:nvSpPr>
        <p:spPr>
          <a:xfrm>
            <a:off x="1614488" y="2863850"/>
            <a:ext cx="221727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/>
              <a:t>PROBLÉMY</a:t>
            </a:r>
          </a:p>
          <a:p>
            <a:pPr marL="342900" indent="-342900">
              <a:buFontTx/>
              <a:buChar char="-"/>
              <a:defRPr/>
            </a:pPr>
            <a:r>
              <a:rPr lang="cs-CZ" sz="1600" dirty="0"/>
              <a:t>větrná eroze</a:t>
            </a:r>
          </a:p>
          <a:p>
            <a:pPr marL="342900" indent="-342900">
              <a:buFontTx/>
              <a:buChar char="-"/>
              <a:defRPr/>
            </a:pPr>
            <a:r>
              <a:rPr lang="cs-CZ" sz="1600" dirty="0"/>
              <a:t>tornáda </a:t>
            </a:r>
          </a:p>
          <a:p>
            <a:pPr marL="342900" indent="-342900">
              <a:buFontTx/>
              <a:buChar char="-"/>
              <a:defRPr/>
            </a:pPr>
            <a:r>
              <a:rPr lang="cs-CZ" sz="1600" dirty="0"/>
              <a:t>narušení biodiverzity</a:t>
            </a:r>
          </a:p>
        </p:txBody>
      </p:sp>
      <p:sp>
        <p:nvSpPr>
          <p:cNvPr id="5129" name="TextovéPole 11">
            <a:extLst>
              <a:ext uri="{FF2B5EF4-FFF2-40B4-BE49-F238E27FC236}">
                <a16:creationId xmlns:a16="http://schemas.microsoft.com/office/drawing/2014/main" id="{795A78DE-0180-40CF-9E9E-9F210C788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9" y="1595438"/>
            <a:ext cx="177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LESOSTEPI</a:t>
            </a:r>
          </a:p>
        </p:txBody>
      </p:sp>
      <p:sp>
        <p:nvSpPr>
          <p:cNvPr id="5130" name="TextovéPole 12">
            <a:extLst>
              <a:ext uri="{FF2B5EF4-FFF2-40B4-BE49-F238E27FC236}">
                <a16:creationId xmlns:a16="http://schemas.microsoft.com/office/drawing/2014/main" id="{5E5D6305-75A3-40A0-BB35-223F40A98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756" y="964406"/>
            <a:ext cx="1538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více vláhy v létě</a:t>
            </a:r>
          </a:p>
        </p:txBody>
      </p:sp>
      <p:sp>
        <p:nvSpPr>
          <p:cNvPr id="5131" name="TextovéPole 13">
            <a:extLst>
              <a:ext uri="{FF2B5EF4-FFF2-40B4-BE49-F238E27FC236}">
                <a16:creationId xmlns:a16="http://schemas.microsoft.com/office/drawing/2014/main" id="{DA6AA119-CDEA-41E8-80E9-7F76B69B9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756" y="173571"/>
            <a:ext cx="155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traviny + stromy</a:t>
            </a:r>
          </a:p>
        </p:txBody>
      </p:sp>
      <p:sp>
        <p:nvSpPr>
          <p:cNvPr id="5132" name="TextovéPole 14">
            <a:extLst>
              <a:ext uri="{FF2B5EF4-FFF2-40B4-BE49-F238E27FC236}">
                <a16:creationId xmlns:a16="http://schemas.microsoft.com/office/drawing/2014/main" id="{7457C84A-9D0B-4068-851D-A00639978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670" y="6061615"/>
            <a:ext cx="1081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chov skotu</a:t>
            </a:r>
          </a:p>
        </p:txBody>
      </p:sp>
      <p:sp>
        <p:nvSpPr>
          <p:cNvPr id="5133" name="TextovéPole 15">
            <a:extLst>
              <a:ext uri="{FF2B5EF4-FFF2-40B4-BE49-F238E27FC236}">
                <a16:creationId xmlns:a16="http://schemas.microsoft.com/office/drawing/2014/main" id="{373B9624-38DE-42A5-AF36-B3A045B9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0262" y="5834857"/>
            <a:ext cx="2214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obilniny – obilnice světa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(pšenice, kukuřice)</a:t>
            </a:r>
          </a:p>
        </p:txBody>
      </p:sp>
      <p:sp>
        <p:nvSpPr>
          <p:cNvPr id="5134" name="TextovéPole 16">
            <a:extLst>
              <a:ext uri="{FF2B5EF4-FFF2-40B4-BE49-F238E27FC236}">
                <a16:creationId xmlns:a16="http://schemas.microsoft.com/office/drawing/2014/main" id="{C7EE06E5-9EA7-4377-9F27-4DBA7B6AF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26" y="2472928"/>
            <a:ext cx="1681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kavyly a vousatky</a:t>
            </a:r>
          </a:p>
        </p:txBody>
      </p:sp>
      <p:sp>
        <p:nvSpPr>
          <p:cNvPr id="5135" name="TextovéPole 17">
            <a:extLst>
              <a:ext uri="{FF2B5EF4-FFF2-40B4-BE49-F238E27FC236}">
                <a16:creationId xmlns:a16="http://schemas.microsoft.com/office/drawing/2014/main" id="{6E77C8A9-8D17-4F38-BCF1-A25177272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3659" y="3587750"/>
            <a:ext cx="21034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bizon (hrozí vyhubení)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hlodavci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kojoti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orlové a supi</a:t>
            </a: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F849AFB-52D8-4175-A415-95CF88503323}"/>
              </a:ext>
            </a:extLst>
          </p:cNvPr>
          <p:cNvCxnSpPr/>
          <p:nvPr/>
        </p:nvCxnSpPr>
        <p:spPr>
          <a:xfrm flipV="1">
            <a:off x="5880100" y="1595438"/>
            <a:ext cx="0" cy="806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59139398-3651-46C7-8FD5-6D632B13BACF}"/>
              </a:ext>
            </a:extLst>
          </p:cNvPr>
          <p:cNvCxnSpPr/>
          <p:nvPr/>
        </p:nvCxnSpPr>
        <p:spPr>
          <a:xfrm flipV="1">
            <a:off x="7104063" y="2057401"/>
            <a:ext cx="950912" cy="561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F3AADDD6-F760-4963-BBAA-C366D94575FB}"/>
              </a:ext>
            </a:extLst>
          </p:cNvPr>
          <p:cNvCxnSpPr>
            <a:endCxn id="5125" idx="1"/>
          </p:cNvCxnSpPr>
          <p:nvPr/>
        </p:nvCxnSpPr>
        <p:spPr>
          <a:xfrm>
            <a:off x="7104064" y="3225800"/>
            <a:ext cx="4159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EA8B07D1-ABC8-4F12-90EA-AA3EB058FEFB}"/>
              </a:ext>
            </a:extLst>
          </p:cNvPr>
          <p:cNvCxnSpPr/>
          <p:nvPr/>
        </p:nvCxnSpPr>
        <p:spPr>
          <a:xfrm>
            <a:off x="6977063" y="3587751"/>
            <a:ext cx="658812" cy="1000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CBBD245D-BD19-46D7-8566-C2849383D0DB}"/>
              </a:ext>
            </a:extLst>
          </p:cNvPr>
          <p:cNvCxnSpPr/>
          <p:nvPr/>
        </p:nvCxnSpPr>
        <p:spPr>
          <a:xfrm flipH="1">
            <a:off x="3792538" y="3587750"/>
            <a:ext cx="1079500" cy="1149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021113CD-2293-44A4-AD0E-804170FF136B}"/>
              </a:ext>
            </a:extLst>
          </p:cNvPr>
          <p:cNvCxnSpPr>
            <a:stCxn id="4" idx="1"/>
          </p:cNvCxnSpPr>
          <p:nvPr/>
        </p:nvCxnSpPr>
        <p:spPr>
          <a:xfrm flipH="1">
            <a:off x="3432175" y="2994026"/>
            <a:ext cx="863600" cy="746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3492B1DD-9655-43A9-8362-956BE4992432}"/>
              </a:ext>
            </a:extLst>
          </p:cNvPr>
          <p:cNvCxnSpPr/>
          <p:nvPr/>
        </p:nvCxnSpPr>
        <p:spPr>
          <a:xfrm flipH="1" flipV="1">
            <a:off x="3648076" y="2057401"/>
            <a:ext cx="684213" cy="377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F267DBE1-96D6-4775-8E3D-FE9DCB924B2D}"/>
              </a:ext>
            </a:extLst>
          </p:cNvPr>
          <p:cNvCxnSpPr/>
          <p:nvPr/>
        </p:nvCxnSpPr>
        <p:spPr>
          <a:xfrm flipV="1">
            <a:off x="2882900" y="1411288"/>
            <a:ext cx="0" cy="184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1C2AC411-FA1A-45ED-AF0E-A779E9252C44}"/>
              </a:ext>
            </a:extLst>
          </p:cNvPr>
          <p:cNvCxnSpPr/>
          <p:nvPr/>
        </p:nvCxnSpPr>
        <p:spPr>
          <a:xfrm flipV="1">
            <a:off x="2882900" y="595313"/>
            <a:ext cx="0" cy="354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BF60EBD4-11C8-48EC-95A5-25019EBDD879}"/>
              </a:ext>
            </a:extLst>
          </p:cNvPr>
          <p:cNvCxnSpPr/>
          <p:nvPr/>
        </p:nvCxnSpPr>
        <p:spPr>
          <a:xfrm flipV="1">
            <a:off x="8716964" y="2803526"/>
            <a:ext cx="187325" cy="265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4A5E7392-45FE-48E5-ABD3-5EC2F6D391C5}"/>
              </a:ext>
            </a:extLst>
          </p:cNvPr>
          <p:cNvCxnSpPr/>
          <p:nvPr/>
        </p:nvCxnSpPr>
        <p:spPr>
          <a:xfrm>
            <a:off x="8716964" y="3357564"/>
            <a:ext cx="187325" cy="301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056CA076-45B5-49B0-8BAC-FC0505D64934}"/>
              </a:ext>
            </a:extLst>
          </p:cNvPr>
          <p:cNvCxnSpPr>
            <a:stCxn id="5126" idx="2"/>
          </p:cNvCxnSpPr>
          <p:nvPr/>
        </p:nvCxnSpPr>
        <p:spPr>
          <a:xfrm flipH="1">
            <a:off x="7104063" y="5567364"/>
            <a:ext cx="950912" cy="5349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F906FB6C-0487-42A1-9794-C133285DC6F9}"/>
              </a:ext>
            </a:extLst>
          </p:cNvPr>
          <p:cNvCxnSpPr>
            <a:stCxn id="5126" idx="2"/>
          </p:cNvCxnSpPr>
          <p:nvPr/>
        </p:nvCxnSpPr>
        <p:spPr>
          <a:xfrm>
            <a:off x="8054975" y="5567364"/>
            <a:ext cx="344488" cy="5349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49" name="TextovéPole 1">
            <a:extLst>
              <a:ext uri="{FF2B5EF4-FFF2-40B4-BE49-F238E27FC236}">
                <a16:creationId xmlns:a16="http://schemas.microsoft.com/office/drawing/2014/main" id="{4750952F-366E-42FE-B458-83AB65C9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4075" y="0"/>
            <a:ext cx="24479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dirty="0"/>
              <a:t>Myšlenková mapa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4E507B76-5658-4456-9CF5-376C20AC0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3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82371A94-9B48-4671-9E26-56C8596DC3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/>
          </a:bodyPr>
          <a:lstStyle/>
          <a:p>
            <a:pPr algn="r"/>
            <a:r>
              <a:rPr lang="cs-CZ" altLang="cs-CZ" sz="4800">
                <a:solidFill>
                  <a:srgbClr val="FFFFFF"/>
                </a:solidFill>
                <a:latin typeface="Arial Black" panose="020B0A04020102020204" pitchFamily="34" charset="0"/>
              </a:rPr>
              <a:t>STŘEDOMOŘÍ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4F59E79-3D2B-46E2-94D9-23A6DBDDF9B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r>
              <a:rPr lang="cs-CZ" alt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Krajina olivových hájů</a:t>
            </a:r>
          </a:p>
        </p:txBody>
      </p:sp>
      <p:cxnSp>
        <p:nvCxnSpPr>
          <p:cNvPr id="16393" name="Straight Connector 16392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527</Words>
  <Application>Microsoft Office PowerPoint</Application>
  <PresentationFormat>Širokoúhlá obrazovka</PresentationFormat>
  <Paragraphs>68</Paragraphs>
  <Slides>11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Calibri</vt:lpstr>
      <vt:lpstr>Franklin Gothic Book</vt:lpstr>
      <vt:lpstr>Georgia Pro Cond Light</vt:lpstr>
      <vt:lpstr>Speak Pro</vt:lpstr>
      <vt:lpstr>Times New Roman</vt:lpstr>
      <vt:lpstr>Wingdings</vt:lpstr>
      <vt:lpstr>RetrospectVTI</vt:lpstr>
      <vt:lpstr>Graf</vt:lpstr>
      <vt:lpstr>Přírodní zemské pásy BIOSFÉRA</vt:lpstr>
      <vt:lpstr>Opadavé lesy mírného pásu</vt:lpstr>
      <vt:lpstr>Lesy mírného pásu – lesy, louky, pole</vt:lpstr>
      <vt:lpstr>Samostatný zápis - opakování</vt:lpstr>
      <vt:lpstr>Stepi</vt:lpstr>
      <vt:lpstr>Prérie a pampy  v Americe</vt:lpstr>
      <vt:lpstr>Obilnice světa  lesostepi, stepi, pusty, celiny</vt:lpstr>
      <vt:lpstr>Prezentace aplikace PowerPoint</vt:lpstr>
      <vt:lpstr>STŘEDOMOŘÍ</vt:lpstr>
      <vt:lpstr>Středozemní moře                   Středomoří</vt:lpstr>
      <vt:lpstr>STŘEDOMOŘÍ – mapa a klimadiagram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Přírodní zemské pásy BIOSFÉRA</dc:title>
  <dc:creator>petr coufal</dc:creator>
  <cp:lastModifiedBy>Coufal Petr</cp:lastModifiedBy>
  <cp:revision>3</cp:revision>
  <dcterms:created xsi:type="dcterms:W3CDTF">2020-06-10T20:42:01Z</dcterms:created>
  <dcterms:modified xsi:type="dcterms:W3CDTF">2023-04-24T18:22:05Z</dcterms:modified>
</cp:coreProperties>
</file>