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5" r:id="rId5"/>
    <p:sldId id="259" r:id="rId6"/>
    <p:sldId id="257" r:id="rId7"/>
    <p:sldId id="267" r:id="rId8"/>
    <p:sldId id="268" r:id="rId9"/>
    <p:sldId id="260" r:id="rId10"/>
    <p:sldId id="269" r:id="rId11"/>
    <p:sldId id="262" r:id="rId12"/>
    <p:sldId id="26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E50A1-C9BE-4378-982D-045D2A520204}" v="57" dt="2024-02-25T18:58:41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616E50A1-C9BE-4378-982D-045D2A520204}"/>
    <pc:docChg chg="custSel addSld delSld modSld">
      <pc:chgData name="Coufal Petr" userId="76484aeb-9507-44c9-a583-612a370dac90" providerId="ADAL" clId="{616E50A1-C9BE-4378-982D-045D2A520204}" dt="2024-02-25T18:58:49.157" v="588" actId="1076"/>
      <pc:docMkLst>
        <pc:docMk/>
      </pc:docMkLst>
      <pc:sldChg chg="modSp mod">
        <pc:chgData name="Coufal Petr" userId="76484aeb-9507-44c9-a583-612a370dac90" providerId="ADAL" clId="{616E50A1-C9BE-4378-982D-045D2A520204}" dt="2024-02-25T18:36:25.311" v="326" actId="1076"/>
        <pc:sldMkLst>
          <pc:docMk/>
          <pc:sldMk cId="528386072" sldId="256"/>
        </pc:sldMkLst>
        <pc:spChg chg="mod">
          <ac:chgData name="Coufal Petr" userId="76484aeb-9507-44c9-a583-612a370dac90" providerId="ADAL" clId="{616E50A1-C9BE-4378-982D-045D2A520204}" dt="2024-02-25T18:36:25.311" v="326" actId="1076"/>
          <ac:spMkLst>
            <pc:docMk/>
            <pc:sldMk cId="528386072" sldId="256"/>
            <ac:spMk id="2" creationId="{6487F311-E75C-42F8-9598-936546CB1B22}"/>
          </ac:spMkLst>
        </pc:spChg>
      </pc:sldChg>
      <pc:sldChg chg="addSp modSp mod">
        <pc:chgData name="Coufal Petr" userId="76484aeb-9507-44c9-a583-612a370dac90" providerId="ADAL" clId="{616E50A1-C9BE-4378-982D-045D2A520204}" dt="2024-02-25T18:51:49.759" v="428" actId="27636"/>
        <pc:sldMkLst>
          <pc:docMk/>
          <pc:sldMk cId="1415414637" sldId="257"/>
        </pc:sldMkLst>
        <pc:spChg chg="add mod">
          <ac:chgData name="Coufal Petr" userId="76484aeb-9507-44c9-a583-612a370dac90" providerId="ADAL" clId="{616E50A1-C9BE-4378-982D-045D2A520204}" dt="2024-02-25T18:09:34.444" v="26" actId="1076"/>
          <ac:spMkLst>
            <pc:docMk/>
            <pc:sldMk cId="1415414637" sldId="257"/>
            <ac:spMk id="3" creationId="{33C3950B-49FA-1214-2D54-9094BB09031C}"/>
          </ac:spMkLst>
        </pc:spChg>
        <pc:spChg chg="mod">
          <ac:chgData name="Coufal Petr" userId="76484aeb-9507-44c9-a583-612a370dac90" providerId="ADAL" clId="{616E50A1-C9BE-4378-982D-045D2A520204}" dt="2024-02-25T18:51:44.747" v="425" actId="1076"/>
          <ac:spMkLst>
            <pc:docMk/>
            <pc:sldMk cId="1415414637" sldId="257"/>
            <ac:spMk id="5" creationId="{7B02E86D-5B2C-4139-B4BB-CBA6055C7F30}"/>
          </ac:spMkLst>
        </pc:spChg>
        <pc:spChg chg="mod">
          <ac:chgData name="Coufal Petr" userId="76484aeb-9507-44c9-a583-612a370dac90" providerId="ADAL" clId="{616E50A1-C9BE-4378-982D-045D2A520204}" dt="2024-02-25T18:51:49.759" v="428" actId="27636"/>
          <ac:spMkLst>
            <pc:docMk/>
            <pc:sldMk cId="1415414637" sldId="257"/>
            <ac:spMk id="6" creationId="{977D09AD-FA56-4478-9357-A6A145C911F1}"/>
          </ac:spMkLst>
        </pc:spChg>
      </pc:sldChg>
      <pc:sldChg chg="modSp mod">
        <pc:chgData name="Coufal Petr" userId="76484aeb-9507-44c9-a583-612a370dac90" providerId="ADAL" clId="{616E50A1-C9BE-4378-982D-045D2A520204}" dt="2024-02-25T18:37:50.655" v="351" actId="1076"/>
        <pc:sldMkLst>
          <pc:docMk/>
          <pc:sldMk cId="3335505221" sldId="258"/>
        </pc:sldMkLst>
        <pc:spChg chg="mod">
          <ac:chgData name="Coufal Petr" userId="76484aeb-9507-44c9-a583-612a370dac90" providerId="ADAL" clId="{616E50A1-C9BE-4378-982D-045D2A520204}" dt="2024-02-25T18:20:53.553" v="131" actId="1076"/>
          <ac:spMkLst>
            <pc:docMk/>
            <pc:sldMk cId="3335505221" sldId="258"/>
            <ac:spMk id="2" creationId="{BC09FC97-4CCE-4204-921B-36DEE2606B65}"/>
          </ac:spMkLst>
        </pc:spChg>
        <pc:spChg chg="mod">
          <ac:chgData name="Coufal Petr" userId="76484aeb-9507-44c9-a583-612a370dac90" providerId="ADAL" clId="{616E50A1-C9BE-4378-982D-045D2A520204}" dt="2024-02-25T18:37:50.655" v="351" actId="1076"/>
          <ac:spMkLst>
            <pc:docMk/>
            <pc:sldMk cId="3335505221" sldId="258"/>
            <ac:spMk id="5" creationId="{FAF7F293-4E85-4874-90D1-4252E7973A07}"/>
          </ac:spMkLst>
        </pc:spChg>
      </pc:sldChg>
      <pc:sldChg chg="addSp modSp mod">
        <pc:chgData name="Coufal Petr" userId="76484aeb-9507-44c9-a583-612a370dac90" providerId="ADAL" clId="{616E50A1-C9BE-4378-982D-045D2A520204}" dt="2024-02-25T18:17:54.457" v="69" actId="207"/>
        <pc:sldMkLst>
          <pc:docMk/>
          <pc:sldMk cId="1938234914" sldId="259"/>
        </pc:sldMkLst>
        <pc:spChg chg="add mod">
          <ac:chgData name="Coufal Petr" userId="76484aeb-9507-44c9-a583-612a370dac90" providerId="ADAL" clId="{616E50A1-C9BE-4378-982D-045D2A520204}" dt="2024-02-25T18:17:54.457" v="69" actId="207"/>
          <ac:spMkLst>
            <pc:docMk/>
            <pc:sldMk cId="1938234914" sldId="259"/>
            <ac:spMk id="5" creationId="{E43F0241-FA2A-AFDB-530A-713315E66B83}"/>
          </ac:spMkLst>
        </pc:spChg>
      </pc:sldChg>
      <pc:sldChg chg="modSp mod">
        <pc:chgData name="Coufal Petr" userId="76484aeb-9507-44c9-a583-612a370dac90" providerId="ADAL" clId="{616E50A1-C9BE-4378-982D-045D2A520204}" dt="2024-02-25T18:58:49.157" v="588" actId="1076"/>
        <pc:sldMkLst>
          <pc:docMk/>
          <pc:sldMk cId="3491585792" sldId="260"/>
        </pc:sldMkLst>
        <pc:spChg chg="mod">
          <ac:chgData name="Coufal Petr" userId="76484aeb-9507-44c9-a583-612a370dac90" providerId="ADAL" clId="{616E50A1-C9BE-4378-982D-045D2A520204}" dt="2024-02-25T18:58:49.157" v="588" actId="1076"/>
          <ac:spMkLst>
            <pc:docMk/>
            <pc:sldMk cId="3491585792" sldId="260"/>
            <ac:spMk id="2" creationId="{DFC62720-2D8F-4667-8494-A5686898861A}"/>
          </ac:spMkLst>
        </pc:spChg>
        <pc:spChg chg="mod">
          <ac:chgData name="Coufal Petr" userId="76484aeb-9507-44c9-a583-612a370dac90" providerId="ADAL" clId="{616E50A1-C9BE-4378-982D-045D2A520204}" dt="2024-02-25T18:58:30.667" v="586" actId="20577"/>
          <ac:spMkLst>
            <pc:docMk/>
            <pc:sldMk cId="3491585792" sldId="260"/>
            <ac:spMk id="3" creationId="{23F9CFAD-F9F2-4789-BEEE-F998B4915184}"/>
          </ac:spMkLst>
        </pc:spChg>
        <pc:picChg chg="mod">
          <ac:chgData name="Coufal Petr" userId="76484aeb-9507-44c9-a583-612a370dac90" providerId="ADAL" clId="{616E50A1-C9BE-4378-982D-045D2A520204}" dt="2024-02-25T18:58:41.236" v="587" actId="1076"/>
          <ac:picMkLst>
            <pc:docMk/>
            <pc:sldMk cId="3491585792" sldId="260"/>
            <ac:picMk id="1026" creationId="{64E31DB0-8761-76BE-051C-E608B855B961}"/>
          </ac:picMkLst>
        </pc:picChg>
      </pc:sldChg>
      <pc:sldChg chg="modSp new del mod">
        <pc:chgData name="Coufal Petr" userId="76484aeb-9507-44c9-a583-612a370dac90" providerId="ADAL" clId="{616E50A1-C9BE-4378-982D-045D2A520204}" dt="2024-02-25T18:38:05.646" v="352" actId="2696"/>
        <pc:sldMkLst>
          <pc:docMk/>
          <pc:sldMk cId="2246240558" sldId="264"/>
        </pc:sldMkLst>
        <pc:spChg chg="mod">
          <ac:chgData name="Coufal Petr" userId="76484aeb-9507-44c9-a583-612a370dac90" providerId="ADAL" clId="{616E50A1-C9BE-4378-982D-045D2A520204}" dt="2024-02-25T18:15:36.193" v="44" actId="20577"/>
          <ac:spMkLst>
            <pc:docMk/>
            <pc:sldMk cId="2246240558" sldId="264"/>
            <ac:spMk id="2" creationId="{DC0E8BF3-E3D4-BD16-B3B3-61B05F2A9386}"/>
          </ac:spMkLst>
        </pc:spChg>
      </pc:sldChg>
      <pc:sldChg chg="addSp modSp new mod setBg">
        <pc:chgData name="Coufal Petr" userId="76484aeb-9507-44c9-a583-612a370dac90" providerId="ADAL" clId="{616E50A1-C9BE-4378-982D-045D2A520204}" dt="2024-02-25T18:35:54.236" v="315" actId="1076"/>
        <pc:sldMkLst>
          <pc:docMk/>
          <pc:sldMk cId="2092566088" sldId="265"/>
        </pc:sldMkLst>
        <pc:spChg chg="mod">
          <ac:chgData name="Coufal Petr" userId="76484aeb-9507-44c9-a583-612a370dac90" providerId="ADAL" clId="{616E50A1-C9BE-4378-982D-045D2A520204}" dt="2024-02-25T18:35:45.036" v="312" actId="403"/>
          <ac:spMkLst>
            <pc:docMk/>
            <pc:sldMk cId="2092566088" sldId="265"/>
            <ac:spMk id="2" creationId="{7CF1D03F-6A4C-FD7F-C36E-EDB5E1CA9F16}"/>
          </ac:spMkLst>
        </pc:spChg>
        <pc:spChg chg="mod">
          <ac:chgData name="Coufal Petr" userId="76484aeb-9507-44c9-a583-612a370dac90" providerId="ADAL" clId="{616E50A1-C9BE-4378-982D-045D2A520204}" dt="2024-02-25T18:35:54.236" v="315" actId="1076"/>
          <ac:spMkLst>
            <pc:docMk/>
            <pc:sldMk cId="2092566088" sldId="265"/>
            <ac:spMk id="3" creationId="{81ADF4F8-8462-1D49-49E2-1A9E67E1007E}"/>
          </ac:spMkLst>
        </pc:spChg>
        <pc:spChg chg="add">
          <ac:chgData name="Coufal Petr" userId="76484aeb-9507-44c9-a583-612a370dac90" providerId="ADAL" clId="{616E50A1-C9BE-4378-982D-045D2A520204}" dt="2024-02-25T18:35:17.810" v="308" actId="26606"/>
          <ac:spMkLst>
            <pc:docMk/>
            <pc:sldMk cId="2092566088" sldId="265"/>
            <ac:spMk id="2055" creationId="{D1D34770-47A8-402C-AF23-2B653F2D88C1}"/>
          </ac:spMkLst>
        </pc:spChg>
        <pc:picChg chg="add mod">
          <ac:chgData name="Coufal Petr" userId="76484aeb-9507-44c9-a583-612a370dac90" providerId="ADAL" clId="{616E50A1-C9BE-4378-982D-045D2A520204}" dt="2024-02-25T18:35:40.958" v="311" actId="18131"/>
          <ac:picMkLst>
            <pc:docMk/>
            <pc:sldMk cId="2092566088" sldId="265"/>
            <ac:picMk id="2050" creationId="{151871C8-C677-0B12-BB30-87547E3B637C}"/>
          </ac:picMkLst>
        </pc:picChg>
      </pc:sldChg>
      <pc:sldChg chg="addSp modSp new mod">
        <pc:chgData name="Coufal Petr" userId="76484aeb-9507-44c9-a583-612a370dac90" providerId="ADAL" clId="{616E50A1-C9BE-4378-982D-045D2A520204}" dt="2024-02-25T18:56:47.892" v="548" actId="20577"/>
        <pc:sldMkLst>
          <pc:docMk/>
          <pc:sldMk cId="1103445181" sldId="266"/>
        </pc:sldMkLst>
        <pc:spChg chg="mod">
          <ac:chgData name="Coufal Petr" userId="76484aeb-9507-44c9-a583-612a370dac90" providerId="ADAL" clId="{616E50A1-C9BE-4378-982D-045D2A520204}" dt="2024-02-25T18:36:01.916" v="317" actId="14100"/>
          <ac:spMkLst>
            <pc:docMk/>
            <pc:sldMk cId="1103445181" sldId="266"/>
            <ac:spMk id="2" creationId="{B49A530D-9B9B-9D0A-E87D-0E449A512969}"/>
          </ac:spMkLst>
        </pc:spChg>
        <pc:spChg chg="mod">
          <ac:chgData name="Coufal Petr" userId="76484aeb-9507-44c9-a583-612a370dac90" providerId="ADAL" clId="{616E50A1-C9BE-4378-982D-045D2A520204}" dt="2024-02-25T18:56:47.892" v="548" actId="20577"/>
          <ac:spMkLst>
            <pc:docMk/>
            <pc:sldMk cId="1103445181" sldId="266"/>
            <ac:spMk id="3" creationId="{1583F5D6-B4B3-36DC-72F0-4173E321D939}"/>
          </ac:spMkLst>
        </pc:spChg>
        <pc:picChg chg="add mod">
          <ac:chgData name="Coufal Petr" userId="76484aeb-9507-44c9-a583-612a370dac90" providerId="ADAL" clId="{616E50A1-C9BE-4378-982D-045D2A520204}" dt="2024-02-25T18:36:10.775" v="321" actId="1076"/>
          <ac:picMkLst>
            <pc:docMk/>
            <pc:sldMk cId="1103445181" sldId="266"/>
            <ac:picMk id="1026" creationId="{BBB7115B-0F8C-892C-9FA0-BB9CBAFFAC8A}"/>
          </ac:picMkLst>
        </pc:picChg>
      </pc:sldChg>
      <pc:sldChg chg="addSp delSp modSp new mod setBg">
        <pc:chgData name="Coufal Petr" userId="76484aeb-9507-44c9-a583-612a370dac90" providerId="ADAL" clId="{616E50A1-C9BE-4378-982D-045D2A520204}" dt="2024-02-25T18:55:51.264" v="535" actId="2711"/>
        <pc:sldMkLst>
          <pc:docMk/>
          <pc:sldMk cId="815466074" sldId="267"/>
        </pc:sldMkLst>
        <pc:spChg chg="mod ord">
          <ac:chgData name="Coufal Petr" userId="76484aeb-9507-44c9-a583-612a370dac90" providerId="ADAL" clId="{616E50A1-C9BE-4378-982D-045D2A520204}" dt="2024-02-25T18:55:51.264" v="535" actId="2711"/>
          <ac:spMkLst>
            <pc:docMk/>
            <pc:sldMk cId="815466074" sldId="267"/>
            <ac:spMk id="2" creationId="{87C2D172-E2A5-7161-C1CC-D15CA9B5B8B2}"/>
          </ac:spMkLst>
        </pc:spChg>
        <pc:spChg chg="del">
          <ac:chgData name="Coufal Petr" userId="76484aeb-9507-44c9-a583-612a370dac90" providerId="ADAL" clId="{616E50A1-C9BE-4378-982D-045D2A520204}" dt="2024-02-25T18:39:25.123" v="378" actId="478"/>
          <ac:spMkLst>
            <pc:docMk/>
            <pc:sldMk cId="815466074" sldId="267"/>
            <ac:spMk id="3" creationId="{539D443E-9066-B1DE-0B18-8519CD6537B1}"/>
          </ac:spMkLst>
        </pc:spChg>
        <pc:spChg chg="add">
          <ac:chgData name="Coufal Petr" userId="76484aeb-9507-44c9-a583-612a370dac90" providerId="ADAL" clId="{616E50A1-C9BE-4378-982D-045D2A520204}" dt="2024-02-25T18:55:41.289" v="526" actId="26606"/>
          <ac:spMkLst>
            <pc:docMk/>
            <pc:sldMk cId="815466074" sldId="267"/>
            <ac:spMk id="14" creationId="{53F29798-D584-4792-9B62-3F5F5C36D619}"/>
          </ac:spMkLst>
        </pc:spChg>
        <pc:picChg chg="add mod">
          <ac:chgData name="Coufal Petr" userId="76484aeb-9507-44c9-a583-612a370dac90" providerId="ADAL" clId="{616E50A1-C9BE-4378-982D-045D2A520204}" dt="2024-02-25T18:55:47.726" v="532" actId="27614"/>
          <ac:picMkLst>
            <pc:docMk/>
            <pc:sldMk cId="815466074" sldId="267"/>
            <ac:picMk id="5" creationId="{11C45211-C573-5D26-09F7-20E01059FDF6}"/>
          </ac:picMkLst>
        </pc:picChg>
        <pc:picChg chg="add mod">
          <ac:chgData name="Coufal Petr" userId="76484aeb-9507-44c9-a583-612a370dac90" providerId="ADAL" clId="{616E50A1-C9BE-4378-982D-045D2A520204}" dt="2024-02-25T18:55:47.723" v="530" actId="27614"/>
          <ac:picMkLst>
            <pc:docMk/>
            <pc:sldMk cId="815466074" sldId="267"/>
            <ac:picMk id="7" creationId="{CF566CC7-95DC-141D-E9E3-38992B750DBF}"/>
          </ac:picMkLst>
        </pc:picChg>
        <pc:picChg chg="add mod">
          <ac:chgData name="Coufal Petr" userId="76484aeb-9507-44c9-a583-612a370dac90" providerId="ADAL" clId="{616E50A1-C9BE-4378-982D-045D2A520204}" dt="2024-02-25T18:55:47.553" v="528" actId="27614"/>
          <ac:picMkLst>
            <pc:docMk/>
            <pc:sldMk cId="815466074" sldId="267"/>
            <ac:picMk id="9" creationId="{13EBAF28-C959-43EA-7327-568E32241DDB}"/>
          </ac:picMkLst>
        </pc:picChg>
      </pc:sldChg>
      <pc:sldChg chg="addSp delSp modSp new mod setBg">
        <pc:chgData name="Coufal Petr" userId="76484aeb-9507-44c9-a583-612a370dac90" providerId="ADAL" clId="{616E50A1-C9BE-4378-982D-045D2A520204}" dt="2024-02-25T18:42:26.221" v="423" actId="208"/>
        <pc:sldMkLst>
          <pc:docMk/>
          <pc:sldMk cId="1597965835" sldId="268"/>
        </pc:sldMkLst>
        <pc:spChg chg="mod">
          <ac:chgData name="Coufal Petr" userId="76484aeb-9507-44c9-a583-612a370dac90" providerId="ADAL" clId="{616E50A1-C9BE-4378-982D-045D2A520204}" dt="2024-02-25T18:42:26.221" v="423" actId="208"/>
          <ac:spMkLst>
            <pc:docMk/>
            <pc:sldMk cId="1597965835" sldId="268"/>
            <ac:spMk id="2" creationId="{2BA8609C-7858-D9DA-FF0F-45DBD2C983F5}"/>
          </ac:spMkLst>
        </pc:spChg>
        <pc:spChg chg="del">
          <ac:chgData name="Coufal Petr" userId="76484aeb-9507-44c9-a583-612a370dac90" providerId="ADAL" clId="{616E50A1-C9BE-4378-982D-045D2A520204}" dt="2024-02-25T18:40:20.714" v="414" actId="478"/>
          <ac:spMkLst>
            <pc:docMk/>
            <pc:sldMk cId="1597965835" sldId="268"/>
            <ac:spMk id="3" creationId="{CCE1867E-C585-DFF9-5B06-2AD2FCA8DCEE}"/>
          </ac:spMkLst>
        </pc:spChg>
        <pc:spChg chg="add">
          <ac:chgData name="Coufal Petr" userId="76484aeb-9507-44c9-a583-612a370dac90" providerId="ADAL" clId="{616E50A1-C9BE-4378-982D-045D2A520204}" dt="2024-02-25T18:42:04.487" v="419" actId="26606"/>
          <ac:spMkLst>
            <pc:docMk/>
            <pc:sldMk cId="1597965835" sldId="268"/>
            <ac:spMk id="10" creationId="{026A84AF-6F58-471A-BF1F-10D8C03511C4}"/>
          </ac:spMkLst>
        </pc:spChg>
        <pc:picChg chg="add mod">
          <ac:chgData name="Coufal Petr" userId="76484aeb-9507-44c9-a583-612a370dac90" providerId="ADAL" clId="{616E50A1-C9BE-4378-982D-045D2A520204}" dt="2024-02-25T18:42:04.487" v="419" actId="26606"/>
          <ac:picMkLst>
            <pc:docMk/>
            <pc:sldMk cId="1597965835" sldId="268"/>
            <ac:picMk id="5" creationId="{EF20A61B-7AB7-D168-95EA-AA7CD3B3E6F7}"/>
          </ac:picMkLst>
        </pc:picChg>
      </pc:sldChg>
      <pc:sldChg chg="addSp delSp modSp new mod setBg addAnim">
        <pc:chgData name="Coufal Petr" userId="76484aeb-9507-44c9-a583-612a370dac90" providerId="ADAL" clId="{616E50A1-C9BE-4378-982D-045D2A520204}" dt="2024-02-25T18:55:24.325" v="525" actId="20577"/>
        <pc:sldMkLst>
          <pc:docMk/>
          <pc:sldMk cId="1072992418" sldId="269"/>
        </pc:sldMkLst>
        <pc:spChg chg="mod ord">
          <ac:chgData name="Coufal Petr" userId="76484aeb-9507-44c9-a583-612a370dac90" providerId="ADAL" clId="{616E50A1-C9BE-4378-982D-045D2A520204}" dt="2024-02-25T18:55:24.325" v="525" actId="20577"/>
          <ac:spMkLst>
            <pc:docMk/>
            <pc:sldMk cId="1072992418" sldId="269"/>
            <ac:spMk id="2" creationId="{50090158-36E9-C2A9-B908-BE73F0462828}"/>
          </ac:spMkLst>
        </pc:spChg>
        <pc:spChg chg="del">
          <ac:chgData name="Coufal Petr" userId="76484aeb-9507-44c9-a583-612a370dac90" providerId="ADAL" clId="{616E50A1-C9BE-4378-982D-045D2A520204}" dt="2024-02-25T18:54:11.930" v="484" actId="478"/>
          <ac:spMkLst>
            <pc:docMk/>
            <pc:sldMk cId="1072992418" sldId="269"/>
            <ac:spMk id="3" creationId="{3858063E-6ACB-1D93-00DC-FCA107506E03}"/>
          </ac:spMkLst>
        </pc:spChg>
        <pc:spChg chg="add">
          <ac:chgData name="Coufal Petr" userId="76484aeb-9507-44c9-a583-612a370dac90" providerId="ADAL" clId="{616E50A1-C9BE-4378-982D-045D2A520204}" dt="2024-02-25T18:54:27.648" v="487" actId="26606"/>
          <ac:spMkLst>
            <pc:docMk/>
            <pc:sldMk cId="1072992418" sldId="269"/>
            <ac:spMk id="3079" creationId="{37C89E4B-3C9F-44B9-8B86-D9E3D112D8EC}"/>
          </ac:spMkLst>
        </pc:spChg>
        <pc:picChg chg="add mod">
          <ac:chgData name="Coufal Petr" userId="76484aeb-9507-44c9-a583-612a370dac90" providerId="ADAL" clId="{616E50A1-C9BE-4378-982D-045D2A520204}" dt="2024-02-25T18:54:27.648" v="487" actId="26606"/>
          <ac:picMkLst>
            <pc:docMk/>
            <pc:sldMk cId="1072992418" sldId="269"/>
            <ac:picMk id="3074" creationId="{65EDD806-1AAC-B67C-2763-3CADEFD5A1A2}"/>
          </ac:picMkLst>
        </pc:picChg>
        <pc:cxnChg chg="add">
          <ac:chgData name="Coufal Petr" userId="76484aeb-9507-44c9-a583-612a370dac90" providerId="ADAL" clId="{616E50A1-C9BE-4378-982D-045D2A520204}" dt="2024-02-25T18:54:27.648" v="487" actId="26606"/>
          <ac:cxnSpMkLst>
            <pc:docMk/>
            <pc:sldMk cId="1072992418" sldId="269"/>
            <ac:cxnSpMk id="3081" creationId="{AA2EAA10-076F-46BD-8F0F-B9A2FB77A85C}"/>
          </ac:cxnSpMkLst>
        </pc:cxnChg>
        <pc:cxnChg chg="add">
          <ac:chgData name="Coufal Petr" userId="76484aeb-9507-44c9-a583-612a370dac90" providerId="ADAL" clId="{616E50A1-C9BE-4378-982D-045D2A520204}" dt="2024-02-25T18:54:27.648" v="487" actId="26606"/>
          <ac:cxnSpMkLst>
            <pc:docMk/>
            <pc:sldMk cId="1072992418" sldId="269"/>
            <ac:cxnSpMk id="3083" creationId="{D891E407-403B-4764-86C9-33A56D3BCAA3}"/>
          </ac:cxnSpMkLst>
        </pc:cxnChg>
      </pc:sldChg>
    </pc:docChg>
  </pc:docChgLst>
  <pc:docChgLst>
    <pc:chgData name="Coufal Petr" userId="76484aeb-9507-44c9-a583-612a370dac90" providerId="ADAL" clId="{3105C08F-3D28-474C-BE20-7D9101B6C805}"/>
    <pc:docChg chg="custSel modSld">
      <pc:chgData name="Coufal Petr" userId="76484aeb-9507-44c9-a583-612a370dac90" providerId="ADAL" clId="{3105C08F-3D28-474C-BE20-7D9101B6C805}" dt="2024-01-22T19:50:17.989" v="27" actId="1076"/>
      <pc:docMkLst>
        <pc:docMk/>
      </pc:docMkLst>
      <pc:sldChg chg="modSp mod">
        <pc:chgData name="Coufal Petr" userId="76484aeb-9507-44c9-a583-612a370dac90" providerId="ADAL" clId="{3105C08F-3D28-474C-BE20-7D9101B6C805}" dt="2024-01-22T19:38:38.931" v="5" actId="113"/>
        <pc:sldMkLst>
          <pc:docMk/>
          <pc:sldMk cId="528386072" sldId="256"/>
        </pc:sldMkLst>
        <pc:spChg chg="mod">
          <ac:chgData name="Coufal Petr" userId="76484aeb-9507-44c9-a583-612a370dac90" providerId="ADAL" clId="{3105C08F-3D28-474C-BE20-7D9101B6C805}" dt="2024-01-22T19:38:32.318" v="3" actId="27636"/>
          <ac:spMkLst>
            <pc:docMk/>
            <pc:sldMk cId="528386072" sldId="256"/>
            <ac:spMk id="2" creationId="{6487F311-E75C-42F8-9598-936546CB1B22}"/>
          </ac:spMkLst>
        </pc:spChg>
        <pc:spChg chg="mod">
          <ac:chgData name="Coufal Petr" userId="76484aeb-9507-44c9-a583-612a370dac90" providerId="ADAL" clId="{3105C08F-3D28-474C-BE20-7D9101B6C805}" dt="2024-01-22T19:38:38.931" v="5" actId="113"/>
          <ac:spMkLst>
            <pc:docMk/>
            <pc:sldMk cId="528386072" sldId="256"/>
            <ac:spMk id="3" creationId="{5F6B3832-39F3-40CD-9211-EB452AFBB98B}"/>
          </ac:spMkLst>
        </pc:spChg>
      </pc:sldChg>
      <pc:sldChg chg="addSp modSp mod">
        <pc:chgData name="Coufal Petr" userId="76484aeb-9507-44c9-a583-612a370dac90" providerId="ADAL" clId="{3105C08F-3D28-474C-BE20-7D9101B6C805}" dt="2024-01-22T19:50:17.989" v="27" actId="1076"/>
        <pc:sldMkLst>
          <pc:docMk/>
          <pc:sldMk cId="3491585792" sldId="260"/>
        </pc:sldMkLst>
        <pc:spChg chg="mod">
          <ac:chgData name="Coufal Petr" userId="76484aeb-9507-44c9-a583-612a370dac90" providerId="ADAL" clId="{3105C08F-3D28-474C-BE20-7D9101B6C805}" dt="2024-01-22T19:50:05.607" v="25" actId="14100"/>
          <ac:spMkLst>
            <pc:docMk/>
            <pc:sldMk cId="3491585792" sldId="260"/>
            <ac:spMk id="2" creationId="{DFC62720-2D8F-4667-8494-A5686898861A}"/>
          </ac:spMkLst>
        </pc:spChg>
        <pc:spChg chg="mod ord">
          <ac:chgData name="Coufal Petr" userId="76484aeb-9507-44c9-a583-612a370dac90" providerId="ADAL" clId="{3105C08F-3D28-474C-BE20-7D9101B6C805}" dt="2024-01-22T19:50:11.038" v="26" actId="1076"/>
          <ac:spMkLst>
            <pc:docMk/>
            <pc:sldMk cId="3491585792" sldId="260"/>
            <ac:spMk id="3" creationId="{23F9CFAD-F9F2-4789-BEEE-F998B4915184}"/>
          </ac:spMkLst>
        </pc:spChg>
        <pc:picChg chg="add mod">
          <ac:chgData name="Coufal Petr" userId="76484aeb-9507-44c9-a583-612a370dac90" providerId="ADAL" clId="{3105C08F-3D28-474C-BE20-7D9101B6C805}" dt="2024-01-22T19:50:17.989" v="27" actId="1076"/>
          <ac:picMkLst>
            <pc:docMk/>
            <pc:sldMk cId="3491585792" sldId="260"/>
            <ac:picMk id="1026" creationId="{64E31DB0-8761-76BE-051C-E608B855B9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C0577-FE87-40C4-987B-C87FBE5F5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07B903-30FF-4CD8-BBC6-52F412DF6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7AE8AA-CA9C-4E42-BAB9-5E7875E1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F31A51-AB67-4ADD-AAD3-5C5E26E1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9DF430-D9E6-4EAA-89D1-E0C12E39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50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80928-830B-4A38-AD95-086C7379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991D99-E3A0-4FEA-9E8C-8B3743D07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2E1BC7-6290-4BC6-BA9A-2C845FAC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CFCDEE-EA58-4A72-98FE-7B799225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ACBEF9-55F4-45B2-B96C-A9A094CF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94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864C66B-CD31-48FE-97E1-E31389FDB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F11DA5-E74A-4AF1-BDE5-17F192A87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5D1FC1-C698-46A6-91DF-5A9D3D0F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29B5BD-0CC0-4535-BEFE-1A0C7323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1883E2-5786-48D1-84D0-8CCB8E60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29ADA-5633-4B22-A46C-190BB952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DCF7D-9FA1-4463-9FE9-38E05F63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32E79-5C6D-4CFB-88F0-F5F8C6F3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F2871C-E7E4-4F4A-943F-224ACBBD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517F87-139F-4BF5-BB6B-C5A6E2A5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82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201F9-F17A-4BB4-AF6F-408E2B09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E56457-CED7-4BFD-8BD6-110C1F8F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4CAC6E-4D4B-4352-9BDD-C6103CEA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C7B781-943A-4067-8BF4-D5CB0C60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5DC131-885F-4384-868A-91BA9933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00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573B3-8737-42D1-9816-0C7A31B1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EF4D2-D7D9-4E23-A752-A1B06278E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D9518F-1613-4D97-81A6-26B3EF72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EF10BB-C083-45AF-9549-1B7AC3DC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0ACF45-FA10-49FF-BA18-0EC4AB45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39CC36-C60A-44F6-9F98-3141BB27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52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C2EF6-EAD7-4C26-8A6E-7D6F6FC4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82D966-76B0-437F-B4D9-DE9555B28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F4592C-1D40-484E-B1D4-9BF5BBB9E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4A8DB16-7FED-45A8-B693-3B26BC015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DFE684-C4F5-4049-A843-E3EEEF377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57387D-D122-4354-8B35-59433ED9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5089114-5357-4C7A-BFA6-E96FC355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D433C7-0DB2-4642-9B6B-49973E1D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48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D39C9-1CDD-4645-84B8-61B1210C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56ED4E4-DFD0-49B2-8BF3-F89A536A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4817AB-728F-4750-B872-5FC7B384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00C981-569E-41D9-AB2E-D3320111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29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0A3CDCE-E9F5-489A-881D-778A52A1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F97F73-5A7B-4C48-92EF-DE8410A2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E0C43C-2F47-47FE-B1F6-2913457F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48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8684F-92FD-4B0B-A9E6-8FB093B4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F2767A-4662-47A8-A752-5BA771878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A2B2EC-1F82-498C-85E6-8A0913B29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4FE564-3469-4F27-A544-A01D7BCB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6D12B6-860C-462B-8DAB-E4FF0A75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B681A2-0DD1-4520-A177-2CA30C75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1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EA609-0CC7-4B12-B129-82A173BD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8837F69-AD7B-4339-BA7D-CD48F80A4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05EE37-FDAA-4636-9CD2-5433E4322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3887D6-1AF7-417B-AE24-5E054A01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F5EE57-C590-4801-94FD-3905F828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B328F8-86EE-477B-9D7C-88881901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31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E469C8-6E9D-44A7-9B91-FC9E6F36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5655C6-456C-403F-B732-C271CF1A5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0EA172-C5E1-42C5-9984-D7D0B1869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78EA-F909-4050-A4A3-E836EAC98ED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27E35E-47E0-4BB8-8D75-A31BD6BA1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B4E89B-0F3A-44E1-AA73-88191738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97C03-EF95-4533-BF2A-31532EECC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56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rA9gBk_6c&amp;ab_channel=P%C3%A1nVesm%C3%AD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lfZMSDT-N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LO-6B4efr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6pxSNDPh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j3Xr3Mw-Ul0&amp;ab_channel=Physi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a0tdik2vA&amp;ab_channel=KCscienc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w4meRWGd4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tbcgS4ODes&amp;ab_channel=LAA%C4%8C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ýsledek obrázku pro atmosfera">
            <a:extLst>
              <a:ext uri="{FF2B5EF4-FFF2-40B4-BE49-F238E27FC236}">
                <a16:creationId xmlns:a16="http://schemas.microsoft.com/office/drawing/2014/main" id="{11A3506C-2F7E-4701-A35D-29190C8E9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0" b="35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87F311-E75C-42F8-9598-936546CB1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42" y="4330487"/>
            <a:ext cx="8269315" cy="1414299"/>
          </a:xfrm>
        </p:spPr>
        <p:txBody>
          <a:bodyPr anchor="ctr"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Atmosféra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6B3832-39F3-40CD-9211-EB452AFBB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Plynný /vzdušný/ obal Země</a:t>
            </a:r>
          </a:p>
        </p:txBody>
      </p:sp>
    </p:spTree>
    <p:extLst>
      <p:ext uri="{BB962C8B-B14F-4D97-AF65-F5344CB8AC3E}">
        <p14:creationId xmlns:p14="http://schemas.microsoft.com/office/powerpoint/2010/main" val="528386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dé na Mezinárodní vesmírné stanici – Wikipedie">
            <a:extLst>
              <a:ext uri="{FF2B5EF4-FFF2-40B4-BE49-F238E27FC236}">
                <a16:creationId xmlns:a16="http://schemas.microsoft.com/office/drawing/2014/main" id="{65EDD806-1AAC-B67C-2763-3CADEFD5A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 b="731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090158-36E9-C2A9-B908-BE73F046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 mezinárodní vesmírná stanice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cca 360 km - Termosféra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9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0465F6-62E0-44DF-89A9-227C1A7E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91" y="522258"/>
            <a:ext cx="5436194" cy="1106424"/>
          </a:xfrm>
        </p:spPr>
        <p:txBody>
          <a:bodyPr anchor="t"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Skleníkový efekt, jev</a:t>
            </a:r>
          </a:p>
        </p:txBody>
      </p:sp>
      <p:pic>
        <p:nvPicPr>
          <p:cNvPr id="5" name="Picture 2" descr="Výsledek obrázku pro skleníkový efekt">
            <a:extLst>
              <a:ext uri="{FF2B5EF4-FFF2-40B4-BE49-F238E27FC236}">
                <a16:creationId xmlns:a16="http://schemas.microsoft.com/office/drawing/2014/main" id="{2BCB7C24-1E51-4076-BDF8-10FF8DDE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591" y="1228198"/>
            <a:ext cx="6952891" cy="51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C279FAC-D93A-4B60-B84B-FB8A47203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1" y="647700"/>
            <a:ext cx="4209286" cy="6210299"/>
          </a:xfrm>
        </p:spPr>
        <p:txBody>
          <a:bodyPr anchor="t">
            <a:normAutofit/>
          </a:bodyPr>
          <a:lstStyle/>
          <a:p>
            <a:r>
              <a:rPr lang="cs-CZ" sz="2500" dirty="0"/>
              <a:t>Žádoucí proces, při kterém dochází k ohřívání planety.</a:t>
            </a:r>
          </a:p>
          <a:p>
            <a:r>
              <a:rPr lang="cs-CZ" sz="2500" dirty="0"/>
              <a:t>od Slunce dopadá záření,  část tohoto záření planetu opouští.</a:t>
            </a:r>
          </a:p>
          <a:p>
            <a:r>
              <a:rPr lang="cs-CZ" sz="2500" dirty="0"/>
              <a:t>Tepelné záření při opouštění naší planety z části zachycují skleníkové plyny.</a:t>
            </a:r>
          </a:p>
          <a:p>
            <a:r>
              <a:rPr lang="cs-CZ" sz="2500" b="1" dirty="0"/>
              <a:t>Skleníkové plyny </a:t>
            </a:r>
            <a:br>
              <a:rPr lang="cs-CZ" sz="2500" dirty="0"/>
            </a:br>
            <a:r>
              <a:rPr lang="cs-CZ" sz="2500" dirty="0"/>
              <a:t>- vodní páry, </a:t>
            </a:r>
            <a:br>
              <a:rPr lang="cs-CZ" sz="2500" dirty="0"/>
            </a:br>
            <a:r>
              <a:rPr lang="cs-CZ" sz="2500" dirty="0"/>
              <a:t>- oxid uhličitý CO</a:t>
            </a:r>
            <a:r>
              <a:rPr lang="cs-CZ" sz="2500" baseline="-25000" dirty="0"/>
              <a:t>2</a:t>
            </a:r>
            <a:br>
              <a:rPr lang="cs-CZ" sz="2500" dirty="0"/>
            </a:br>
            <a:r>
              <a:rPr lang="cs-CZ" sz="2500" dirty="0"/>
              <a:t>- methan CH</a:t>
            </a:r>
            <a:r>
              <a:rPr lang="cs-CZ" sz="2500" baseline="-25000" dirty="0"/>
              <a:t>4</a:t>
            </a:r>
            <a:r>
              <a:rPr lang="cs-CZ" sz="2500" dirty="0"/>
              <a:t>, </a:t>
            </a:r>
            <a:br>
              <a:rPr lang="cs-CZ" sz="2500" dirty="0"/>
            </a:br>
            <a:r>
              <a:rPr lang="cs-CZ" sz="2500" dirty="0"/>
              <a:t>- oxid dusný N</a:t>
            </a:r>
            <a:r>
              <a:rPr lang="cs-CZ" sz="2500" baseline="-25000" dirty="0"/>
              <a:t>2</a:t>
            </a:r>
            <a:r>
              <a:rPr lang="cs-CZ" sz="2500" dirty="0"/>
              <a:t>O a ozón O</a:t>
            </a:r>
            <a:r>
              <a:rPr lang="cs-CZ" sz="2500" baseline="-25000" dirty="0"/>
              <a:t>3</a:t>
            </a:r>
          </a:p>
          <a:p>
            <a:r>
              <a:rPr lang="cs-CZ" sz="2500" dirty="0"/>
              <a:t>Skleníkový efekt způsobuje </a:t>
            </a:r>
            <a:r>
              <a:rPr lang="cs-CZ" sz="2500" dirty="0">
                <a:hlinkClick r:id="rId3"/>
              </a:rPr>
              <a:t>globální oteplování</a:t>
            </a:r>
            <a:r>
              <a:rPr lang="cs-CZ" sz="2500" dirty="0"/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958476C-3051-4E93-BC0A-7930337960BD}"/>
              </a:ext>
            </a:extLst>
          </p:cNvPr>
          <p:cNvSpPr txBox="1"/>
          <p:nvPr/>
        </p:nvSpPr>
        <p:spPr>
          <a:xfrm>
            <a:off x="5080435" y="5897398"/>
            <a:ext cx="225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Video skleníkový efekt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02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DAF23-0E98-4A5B-8640-414F73F9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608"/>
            <a:ext cx="4967377" cy="109136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Ozonová vrstva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5CB57E-24F4-49EC-9EB2-73B64224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579"/>
            <a:ext cx="5074226" cy="4834110"/>
          </a:xfrm>
        </p:spPr>
        <p:txBody>
          <a:bodyPr>
            <a:normAutofit/>
          </a:bodyPr>
          <a:lstStyle/>
          <a:p>
            <a:r>
              <a:rPr lang="cs-CZ" b="1" dirty="0"/>
              <a:t>Část stratosféry </a:t>
            </a:r>
            <a:r>
              <a:rPr lang="cs-CZ" dirty="0"/>
              <a:t>ve výšce 25 až 35 km nad zemským povrchem;</a:t>
            </a:r>
          </a:p>
          <a:p>
            <a:r>
              <a:rPr lang="cs-CZ" b="1" dirty="0"/>
              <a:t>Chrání planetu před ultrafialovým zářením</a:t>
            </a:r>
            <a:r>
              <a:rPr lang="cs-CZ" dirty="0"/>
              <a:t>;</a:t>
            </a:r>
          </a:p>
          <a:p>
            <a:r>
              <a:rPr lang="cs-CZ" dirty="0"/>
              <a:t>Kde je ozónová vrstva výrazně oslabená - </a:t>
            </a:r>
            <a:r>
              <a:rPr lang="cs-CZ" b="1" dirty="0"/>
              <a:t>ozónová díra </a:t>
            </a:r>
            <a:r>
              <a:rPr lang="cs-CZ" dirty="0"/>
              <a:t>a v současné době se nachází hlavně na pólech planety.</a:t>
            </a:r>
          </a:p>
          <a:p>
            <a:r>
              <a:rPr lang="cs-CZ" dirty="0"/>
              <a:t>UV záření zvyšuje výskyt rakovinných nádorů kůže </a:t>
            </a:r>
            <a:br>
              <a:rPr lang="cs-CZ" dirty="0"/>
            </a:br>
            <a:r>
              <a:rPr lang="cs-CZ" dirty="0"/>
              <a:t>a poškození zraku.</a:t>
            </a:r>
          </a:p>
        </p:txBody>
      </p:sp>
      <p:pic>
        <p:nvPicPr>
          <p:cNvPr id="7170" name="Picture 2" descr="Výsledek obrázku pro ozonová vrstva">
            <a:extLst>
              <a:ext uri="{FF2B5EF4-FFF2-40B4-BE49-F238E27FC236}">
                <a16:creationId xmlns:a16="http://schemas.microsoft.com/office/drawing/2014/main" id="{9ADB1045-5F5B-44B8-849A-1699B2E5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56959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C43DBF2-F819-4E63-9E89-A23D48F8DD66}"/>
              </a:ext>
            </a:extLst>
          </p:cNvPr>
          <p:cNvSpPr txBox="1"/>
          <p:nvPr/>
        </p:nvSpPr>
        <p:spPr>
          <a:xfrm>
            <a:off x="1761226" y="6136699"/>
            <a:ext cx="366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Dokument NG pro ozonovou vrstvu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14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9FC97-4CCE-4204-921B-36DEE260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769" y="443318"/>
            <a:ext cx="4191000" cy="793307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Atmosféra Země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ouvisející obrázek">
            <a:extLst>
              <a:ext uri="{FF2B5EF4-FFF2-40B4-BE49-F238E27FC236}">
                <a16:creationId xmlns:a16="http://schemas.microsoft.com/office/drawing/2014/main" id="{3AD45D44-D990-4E6A-B8BF-698BF31FB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r="2579" b="8430"/>
          <a:stretch/>
        </p:blipFill>
        <p:spPr bwMode="auto">
          <a:xfrm>
            <a:off x="0" y="0"/>
            <a:ext cx="6589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AF7F293-4E85-4874-90D1-4252E7973A07}"/>
              </a:ext>
            </a:extLst>
          </p:cNvPr>
          <p:cNvSpPr txBox="1">
            <a:spLocks/>
          </p:cNvSpPr>
          <p:nvPr/>
        </p:nvSpPr>
        <p:spPr>
          <a:xfrm>
            <a:off x="6978769" y="1445083"/>
            <a:ext cx="4843776" cy="56161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600" b="1" dirty="0">
                <a:latin typeface="+mn-lt"/>
              </a:rPr>
              <a:t>Obaluje Zemi </a:t>
            </a:r>
            <a:r>
              <a:rPr lang="cs-CZ" altLang="cs-CZ" sz="3600" dirty="0">
                <a:latin typeface="+mn-lt"/>
              </a:rPr>
              <a:t>do výšky několika set kilometrů;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+mn-lt"/>
              </a:rPr>
              <a:t>je držena </a:t>
            </a:r>
            <a:br>
              <a:rPr lang="cs-CZ" altLang="cs-CZ" sz="3600" dirty="0">
                <a:latin typeface="+mn-lt"/>
              </a:rPr>
            </a:br>
            <a:r>
              <a:rPr lang="cs-CZ" altLang="cs-CZ" sz="3600" dirty="0">
                <a:latin typeface="+mn-lt"/>
              </a:rPr>
              <a:t>přitažlivostí Země;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+mn-lt"/>
              </a:rPr>
              <a:t>S rostoucí výškou klesá hustota vzduchu;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+mn-lt"/>
              </a:rPr>
              <a:t>snižuje se tlak vzduchu;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+mn-lt"/>
              </a:rPr>
              <a:t>klesá většinou teplota vzduchu.</a:t>
            </a:r>
          </a:p>
          <a:p>
            <a:endParaRPr lang="cs-CZ" altLang="cs-CZ" sz="3600" dirty="0">
              <a:latin typeface="+mn-lt"/>
            </a:endParaRPr>
          </a:p>
          <a:p>
            <a:endParaRPr lang="cs-CZ" altLang="cs-CZ" sz="3600" dirty="0">
              <a:latin typeface="+mn-lt"/>
            </a:endParaRPr>
          </a:p>
          <a:p>
            <a:endParaRPr lang="cs-CZ" sz="36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A530D-9B9B-9D0A-E87D-0E449A51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374361"/>
            <a:ext cx="6920346" cy="1325563"/>
          </a:xfrm>
        </p:spPr>
        <p:txBody>
          <a:bodyPr/>
          <a:lstStyle/>
          <a:p>
            <a:r>
              <a:rPr lang="cs-CZ" dirty="0">
                <a:latin typeface="Amasis MT Pro Black" panose="02040A04050005020304" pitchFamily="18" charset="-18"/>
              </a:rPr>
              <a:t>Teplota s rostoucí výškou?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3F5D6-B4B3-36DC-72F0-4173E321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4" y="1908814"/>
            <a:ext cx="4739854" cy="4351338"/>
          </a:xfrm>
        </p:spPr>
        <p:txBody>
          <a:bodyPr>
            <a:normAutofit/>
          </a:bodyPr>
          <a:lstStyle/>
          <a:p>
            <a:r>
              <a:rPr lang="cs-CZ" sz="3600" dirty="0"/>
              <a:t>Klesá v troposféře;</a:t>
            </a:r>
          </a:p>
          <a:p>
            <a:r>
              <a:rPr lang="cs-CZ" sz="3600" dirty="0"/>
              <a:t>Dále je to trochu komplikované </a:t>
            </a:r>
            <a:br>
              <a:rPr lang="cs-CZ" sz="3600" dirty="0"/>
            </a:br>
            <a:r>
              <a:rPr lang="cs-CZ" sz="3600" dirty="0"/>
              <a:t>a podívejte </a:t>
            </a:r>
            <a:br>
              <a:rPr lang="cs-CZ" sz="3600" dirty="0"/>
            </a:br>
            <a:r>
              <a:rPr lang="cs-CZ" sz="3600" dirty="0"/>
              <a:t>se na obrázek.</a:t>
            </a:r>
          </a:p>
          <a:p>
            <a:r>
              <a:rPr lang="cs-CZ" sz="3600" dirty="0"/>
              <a:t>Dokážete z obrázku </a:t>
            </a:r>
            <a:br>
              <a:rPr lang="cs-CZ" sz="3600" dirty="0"/>
            </a:br>
            <a:r>
              <a:rPr lang="cs-CZ" sz="3600" dirty="0"/>
              <a:t>a jak je to s teplotou číst?</a:t>
            </a:r>
          </a:p>
        </p:txBody>
      </p:sp>
      <p:pic>
        <p:nvPicPr>
          <p:cNvPr id="1026" name="Picture 2" descr="Planety - Země - Atmosféra Země">
            <a:extLst>
              <a:ext uri="{FF2B5EF4-FFF2-40B4-BE49-F238E27FC236}">
                <a16:creationId xmlns:a16="http://schemas.microsoft.com/office/drawing/2014/main" id="{BBB7115B-0F8C-892C-9FA0-BB9CBAFF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66" y="479898"/>
            <a:ext cx="4562761" cy="58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4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F1D03F-6A4C-FD7F-C36E-EDB5E1CA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Funkce atmosféry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ADF4F8-8462-1D49-49E2-1A9E67E10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1998667"/>
            <a:ext cx="6002110" cy="372903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dirty="0"/>
              <a:t>Umožňuje život na zemi;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dirty="0"/>
              <a:t>Rozptyluje sluneční záření;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dirty="0"/>
              <a:t>Brání rychlému ochlazení povrchu země /15</a:t>
            </a:r>
            <a:r>
              <a:rPr lang="cs-CZ" altLang="cs-CZ" baseline="30000" dirty="0"/>
              <a:t>o</a:t>
            </a:r>
            <a:r>
              <a:rPr lang="cs-CZ" altLang="cs-CZ" dirty="0"/>
              <a:t>C průměr/;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dirty="0"/>
              <a:t>Brání před škodlivým kosmickým zářením /O</a:t>
            </a:r>
            <a:r>
              <a:rPr lang="cs-CZ" altLang="cs-CZ" baseline="-25000" dirty="0"/>
              <a:t>3</a:t>
            </a:r>
            <a:r>
              <a:rPr lang="cs-CZ" altLang="cs-CZ" dirty="0"/>
              <a:t>/;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dirty="0"/>
              <a:t>Brání pronikání cizích těles …</a:t>
            </a:r>
          </a:p>
          <a:p>
            <a:endParaRPr lang="cs-CZ" sz="2000" dirty="0"/>
          </a:p>
        </p:txBody>
      </p:sp>
      <p:pic>
        <p:nvPicPr>
          <p:cNvPr id="2050" name="Picture 2" descr="123 Atmosféra Země – Akademie letectví">
            <a:extLst>
              <a:ext uri="{FF2B5EF4-FFF2-40B4-BE49-F238E27FC236}">
                <a16:creationId xmlns:a16="http://schemas.microsoft.com/office/drawing/2014/main" id="{151871C8-C677-0B12-BB30-87547E3B6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4" r="-62" b="335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6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Výsledek obrázku pro atmosfera složení vzduchu">
            <a:extLst>
              <a:ext uri="{FF2B5EF4-FFF2-40B4-BE49-F238E27FC236}">
                <a16:creationId xmlns:a16="http://schemas.microsoft.com/office/drawing/2014/main" id="{9A70F837-5543-4C63-A131-D9C2D30EF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t="24652" r="11000" b="9931"/>
          <a:stretch/>
        </p:blipFill>
        <p:spPr bwMode="auto">
          <a:xfrm>
            <a:off x="4588979" y="1604513"/>
            <a:ext cx="7344420" cy="48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48D63A-7D5D-4700-9AAB-155BA7C5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85" y="2456612"/>
            <a:ext cx="5045015" cy="4002722"/>
          </a:xfrm>
        </p:spPr>
        <p:txBody>
          <a:bodyPr>
            <a:normAutofit/>
          </a:bodyPr>
          <a:lstStyle/>
          <a:p>
            <a:r>
              <a:rPr lang="cs-CZ" altLang="cs-CZ" b="1" dirty="0"/>
              <a:t>Dusík N</a:t>
            </a:r>
            <a:r>
              <a:rPr lang="cs-CZ" altLang="cs-CZ" b="1" baseline="-25000" dirty="0"/>
              <a:t>2 </a:t>
            </a:r>
            <a:r>
              <a:rPr lang="cs-CZ" altLang="cs-CZ" dirty="0"/>
              <a:t>(78%); </a:t>
            </a:r>
          </a:p>
          <a:p>
            <a:r>
              <a:rPr lang="cs-CZ" altLang="cs-CZ" b="1" dirty="0"/>
              <a:t>Kyslík O</a:t>
            </a:r>
            <a:r>
              <a:rPr lang="cs-CZ" altLang="cs-CZ" b="1" baseline="-25000" dirty="0"/>
              <a:t>2</a:t>
            </a:r>
            <a:r>
              <a:rPr lang="cs-CZ" altLang="cs-CZ" baseline="-25000" dirty="0"/>
              <a:t> </a:t>
            </a:r>
            <a:r>
              <a:rPr lang="cs-CZ" altLang="cs-CZ" dirty="0"/>
              <a:t>(21%) – dýchání;</a:t>
            </a:r>
          </a:p>
          <a:p>
            <a:r>
              <a:rPr lang="cs-CZ" altLang="cs-CZ" b="1" dirty="0"/>
              <a:t>Vodní pára H</a:t>
            </a:r>
            <a:r>
              <a:rPr lang="cs-CZ" altLang="cs-CZ" b="1" baseline="-25000" dirty="0"/>
              <a:t>2</a:t>
            </a:r>
            <a:r>
              <a:rPr lang="cs-CZ" altLang="cs-CZ" b="1" dirty="0"/>
              <a:t>O</a:t>
            </a:r>
            <a:r>
              <a:rPr lang="cs-CZ" altLang="cs-CZ" dirty="0"/>
              <a:t>; </a:t>
            </a:r>
          </a:p>
          <a:p>
            <a:r>
              <a:rPr lang="cs-CZ" altLang="cs-CZ" b="1" dirty="0"/>
              <a:t>Oxid uhličitý CO</a:t>
            </a:r>
            <a:r>
              <a:rPr lang="cs-CZ" altLang="cs-CZ" b="1" baseline="-25000" dirty="0"/>
              <a:t>2</a:t>
            </a:r>
            <a:r>
              <a:rPr lang="cs-CZ" altLang="cs-CZ" dirty="0"/>
              <a:t>(fotosyntéza); </a:t>
            </a:r>
          </a:p>
          <a:p>
            <a:r>
              <a:rPr lang="cs-CZ" altLang="cs-CZ" b="1" dirty="0"/>
              <a:t>Ozon O</a:t>
            </a:r>
            <a:r>
              <a:rPr lang="cs-CZ" altLang="cs-CZ" b="1" baseline="-25000" dirty="0"/>
              <a:t>3 </a:t>
            </a:r>
            <a:r>
              <a:rPr lang="cs-CZ" altLang="cs-CZ" dirty="0"/>
              <a:t>(brání pronikání </a:t>
            </a:r>
            <a:br>
              <a:rPr lang="cs-CZ" altLang="cs-CZ" dirty="0"/>
            </a:br>
            <a:r>
              <a:rPr lang="cs-CZ" altLang="cs-CZ" dirty="0"/>
              <a:t>UV záření);</a:t>
            </a:r>
          </a:p>
          <a:p>
            <a:r>
              <a:rPr lang="cs-CZ" altLang="cs-CZ" b="1" dirty="0"/>
              <a:t>Vzácné plyny </a:t>
            </a:r>
            <a:br>
              <a:rPr lang="cs-CZ" altLang="cs-CZ" dirty="0"/>
            </a:br>
            <a:r>
              <a:rPr lang="cs-CZ" altLang="cs-CZ" dirty="0"/>
              <a:t>/Argon, Helium, Neon/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8DCBDD-C4C4-4AB6-8EDD-1E38BE5E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85" y="546602"/>
            <a:ext cx="9880600" cy="166827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Složení vzduchu - směs plynů 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nezbytně důležitý pro život na Zemi 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/do 20 km/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43F0241-FA2A-AFDB-530A-713315E66B83}"/>
              </a:ext>
            </a:extLst>
          </p:cNvPr>
          <p:cNvSpPr txBox="1"/>
          <p:nvPr/>
        </p:nvSpPr>
        <p:spPr>
          <a:xfrm>
            <a:off x="9840015" y="6090002"/>
            <a:ext cx="154813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Vzduch - 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23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FB92CFA-1F4D-4F39-AE7D-DDCC0F1F9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686800" cy="684765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7B02E86D-5B2C-4139-B4BB-CBA6055C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460" y="128246"/>
            <a:ext cx="4191000" cy="889521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Vrstvy atmosféry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77D09AD-FA56-4478-9357-A6A145C911F1}"/>
              </a:ext>
            </a:extLst>
          </p:cNvPr>
          <p:cNvSpPr txBox="1">
            <a:spLocks/>
          </p:cNvSpPr>
          <p:nvPr/>
        </p:nvSpPr>
        <p:spPr>
          <a:xfrm>
            <a:off x="8902460" y="1371236"/>
            <a:ext cx="2903460" cy="5358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100" b="1" dirty="0"/>
              <a:t>5 vrstev</a:t>
            </a:r>
            <a:br>
              <a:rPr lang="cs-CZ" altLang="cs-CZ" sz="3100" b="1" dirty="0"/>
            </a:br>
            <a:br>
              <a:rPr lang="cs-CZ" altLang="cs-CZ" sz="3100" b="1" dirty="0"/>
            </a:br>
            <a:r>
              <a:rPr lang="cs-CZ" altLang="cs-CZ" sz="3100" b="1" dirty="0"/>
              <a:t>Troposféra</a:t>
            </a:r>
            <a:br>
              <a:rPr lang="cs-CZ" altLang="cs-CZ" sz="2500" dirty="0"/>
            </a:br>
            <a:r>
              <a:rPr lang="cs-CZ" altLang="cs-CZ" sz="2500" dirty="0"/>
              <a:t>počasí, letadla, </a:t>
            </a:r>
            <a:br>
              <a:rPr lang="cs-CZ" altLang="cs-CZ" sz="2500" dirty="0"/>
            </a:br>
            <a:r>
              <a:rPr lang="cs-CZ" altLang="cs-CZ" sz="2500" dirty="0"/>
              <a:t>až 20 km</a:t>
            </a:r>
          </a:p>
          <a:p>
            <a:endParaRPr lang="cs-CZ" altLang="cs-CZ" sz="2500" b="1" dirty="0"/>
          </a:p>
          <a:p>
            <a:r>
              <a:rPr lang="cs-CZ" altLang="cs-CZ" sz="3100" b="1" dirty="0">
                <a:hlinkClick r:id="rId3"/>
              </a:rPr>
              <a:t>Stratosféra</a:t>
            </a:r>
            <a:endParaRPr lang="cs-CZ" altLang="cs-CZ" sz="3100" b="1" dirty="0"/>
          </a:p>
          <a:p>
            <a:r>
              <a:rPr lang="cs-CZ" altLang="cs-CZ" sz="2500" dirty="0"/>
              <a:t>až 50 km, Ozonová vrstva 25 – 35 km, </a:t>
            </a:r>
            <a:endParaRPr lang="cs-CZ" altLang="cs-CZ" sz="3100" dirty="0"/>
          </a:p>
          <a:p>
            <a:endParaRPr lang="cs-CZ" altLang="cs-CZ" sz="3100" b="1" dirty="0"/>
          </a:p>
          <a:p>
            <a:r>
              <a:rPr lang="cs-CZ" altLang="cs-CZ" sz="3100" b="1" dirty="0"/>
              <a:t>Mezosféra</a:t>
            </a:r>
          </a:p>
          <a:p>
            <a:r>
              <a:rPr lang="cs-CZ" altLang="cs-CZ" sz="2500" dirty="0"/>
              <a:t>80 km, meteory </a:t>
            </a:r>
          </a:p>
          <a:p>
            <a:endParaRPr lang="cs-CZ" altLang="cs-CZ" sz="3400" b="1" dirty="0"/>
          </a:p>
          <a:p>
            <a:r>
              <a:rPr lang="cs-CZ" altLang="cs-CZ" sz="3400" b="1" dirty="0"/>
              <a:t>Termosféra</a:t>
            </a:r>
          </a:p>
          <a:p>
            <a:r>
              <a:rPr lang="cs-CZ" altLang="cs-CZ" sz="2500" dirty="0"/>
              <a:t>Až 500 km, polární záře, přenos radiových vln</a:t>
            </a:r>
          </a:p>
          <a:p>
            <a:endParaRPr lang="cs-CZ" altLang="cs-CZ" sz="3400" b="1" dirty="0"/>
          </a:p>
          <a:p>
            <a:r>
              <a:rPr lang="cs-CZ" altLang="cs-CZ" sz="3400" b="1" dirty="0"/>
              <a:t>Exosféra</a:t>
            </a:r>
          </a:p>
          <a:p>
            <a:r>
              <a:rPr lang="cs-CZ" altLang="cs-CZ" sz="2500" dirty="0"/>
              <a:t>Nad 800 km, navazuje na vesmírný prostor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3C3950B-49FA-1214-2D54-9094BB09031C}"/>
              </a:ext>
            </a:extLst>
          </p:cNvPr>
          <p:cNvSpPr txBox="1"/>
          <p:nvPr/>
        </p:nvSpPr>
        <p:spPr>
          <a:xfrm>
            <a:off x="6286813" y="6123180"/>
            <a:ext cx="207000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4"/>
              </a:rPr>
              <a:t>Atmosféra - vrstvy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41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kresba, skica, ilustrace&#10;&#10;Popis byl vytvořen automaticky">
            <a:extLst>
              <a:ext uri="{FF2B5EF4-FFF2-40B4-BE49-F238E27FC236}">
                <a16:creationId xmlns:a16="http://schemas.microsoft.com/office/drawing/2014/main" id="{11C45211-C573-5D26-09F7-20E01059F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844675"/>
            <a:ext cx="3062288" cy="4449763"/>
          </a:xfrm>
          <a:prstGeom prst="rect">
            <a:avLst/>
          </a:prstGeom>
        </p:spPr>
      </p:pic>
      <p:pic>
        <p:nvPicPr>
          <p:cNvPr id="7" name="Obrázek 6" descr="Obsah obrázku text, diagram, skica, kruh&#10;&#10;Popis byl vytvořen automaticky">
            <a:extLst>
              <a:ext uri="{FF2B5EF4-FFF2-40B4-BE49-F238E27FC236}">
                <a16:creationId xmlns:a16="http://schemas.microsoft.com/office/drawing/2014/main" id="{CF566CC7-95DC-141D-E9E3-38992B750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538" y="1844675"/>
            <a:ext cx="3078163" cy="4449763"/>
          </a:xfrm>
          <a:prstGeom prst="rect">
            <a:avLst/>
          </a:prstGeom>
        </p:spPr>
      </p:pic>
      <p:pic>
        <p:nvPicPr>
          <p:cNvPr id="9" name="Obrázek 8" descr="Obsah obrázku text, diagram, snímek obrazovky, řada/pruh&#10;&#10;Popis byl vytvořen automaticky">
            <a:extLst>
              <a:ext uri="{FF2B5EF4-FFF2-40B4-BE49-F238E27FC236}">
                <a16:creationId xmlns:a16="http://schemas.microsoft.com/office/drawing/2014/main" id="{13EBAF28-C959-43EA-7327-568E32241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788" y="1844675"/>
            <a:ext cx="3062288" cy="44497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C2D172-E2A5-7161-C1CC-D15CA9B5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Vytvoříme si model … </a:t>
            </a:r>
          </a:p>
        </p:txBody>
      </p:sp>
    </p:spTree>
    <p:extLst>
      <p:ext uri="{BB962C8B-B14F-4D97-AF65-F5344CB8AC3E}">
        <p14:creationId xmlns:p14="http://schemas.microsoft.com/office/powerpoint/2010/main" val="81546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A8609C-7858-D9DA-FF0F-45DBD2C9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3728853"/>
          </a:xfr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5200" b="1" dirty="0">
                <a:latin typeface="+mn-lt"/>
              </a:rPr>
              <a:t>Jak to bude vypadat …</a:t>
            </a:r>
          </a:p>
        </p:txBody>
      </p:sp>
      <p:pic>
        <p:nvPicPr>
          <p:cNvPr id="5" name="Obrázek 4" descr="Obsah obrázku text, papír, Papírový výrobek, Zboží&#10;&#10;Popis byl vytvořen automaticky">
            <a:extLst>
              <a:ext uri="{FF2B5EF4-FFF2-40B4-BE49-F238E27FC236}">
                <a16:creationId xmlns:a16="http://schemas.microsoft.com/office/drawing/2014/main" id="{EF20A61B-7AB7-D168-95EA-AA7CD3B3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8" r="1" b="9542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6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FC62720-2D8F-4667-8494-A5686898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154" y="173670"/>
            <a:ext cx="7078133" cy="137159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Družice nebo také satelit</a:t>
            </a:r>
          </a:p>
        </p:txBody>
      </p:sp>
      <p:sp>
        <p:nvSpPr>
          <p:cNvPr id="1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Výsledek obrázku pro družice">
            <a:extLst>
              <a:ext uri="{FF2B5EF4-FFF2-40B4-BE49-F238E27FC236}">
                <a16:creationId xmlns:a16="http://schemas.microsoft.com/office/drawing/2014/main" id="{51570B12-3605-4EA3-A6C0-BB171CB3C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 bwMode="auto">
          <a:xfrm>
            <a:off x="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4E31DB0-8761-76BE-051C-E608B855B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5694" b="5964"/>
          <a:stretch/>
        </p:blipFill>
        <p:spPr bwMode="auto">
          <a:xfrm>
            <a:off x="7249593" y="3707953"/>
            <a:ext cx="4942408" cy="29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9CFAD-F9F2-4789-BEEE-F998B491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773" y="1477211"/>
            <a:ext cx="4974049" cy="481584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je umělé kosmické těleso pohybující se po oběžné dráze kolem kosmického tělesa, např. planety – termosféra cca 500 km nad zemí.</a:t>
            </a:r>
          </a:p>
          <a:p>
            <a:pPr marL="0" indent="0">
              <a:buNone/>
            </a:pPr>
            <a:br>
              <a:rPr lang="cs-CZ" dirty="0">
                <a:solidFill>
                  <a:srgbClr val="000000"/>
                </a:solidFill>
              </a:rPr>
            </a:br>
            <a:r>
              <a:rPr lang="cs-CZ" b="1" dirty="0">
                <a:solidFill>
                  <a:srgbClr val="000000"/>
                </a:solidFill>
              </a:rPr>
              <a:t>družice jsou:</a:t>
            </a:r>
          </a:p>
          <a:p>
            <a:r>
              <a:rPr lang="cs-CZ" dirty="0">
                <a:solidFill>
                  <a:srgbClr val="000000"/>
                </a:solidFill>
              </a:rPr>
              <a:t>vědecké</a:t>
            </a:r>
          </a:p>
          <a:p>
            <a:r>
              <a:rPr lang="cs-CZ" dirty="0">
                <a:solidFill>
                  <a:srgbClr val="000000"/>
                </a:solidFill>
              </a:rPr>
              <a:t>vojenské a špionážní</a:t>
            </a:r>
          </a:p>
          <a:p>
            <a:r>
              <a:rPr lang="cs-CZ" dirty="0">
                <a:solidFill>
                  <a:srgbClr val="000000"/>
                </a:solidFill>
              </a:rPr>
              <a:t>navigační</a:t>
            </a:r>
          </a:p>
          <a:p>
            <a:r>
              <a:rPr lang="cs-CZ" dirty="0">
                <a:solidFill>
                  <a:srgbClr val="000000"/>
                </a:solidFill>
              </a:rPr>
              <a:t>meteorologické</a:t>
            </a:r>
          </a:p>
          <a:p>
            <a:r>
              <a:rPr lang="cs-CZ" dirty="0">
                <a:solidFill>
                  <a:srgbClr val="000000"/>
                </a:solidFill>
              </a:rPr>
              <a:t>telekomunikační 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57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411</Words>
  <Application>Microsoft Office PowerPoint</Application>
  <PresentationFormat>Širokoúhlá obrazovka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Amasis MT Pro Black</vt:lpstr>
      <vt:lpstr>Arial</vt:lpstr>
      <vt:lpstr>Calibri</vt:lpstr>
      <vt:lpstr>Calibri Light</vt:lpstr>
      <vt:lpstr>Wingdings</vt:lpstr>
      <vt:lpstr>Motiv Office</vt:lpstr>
      <vt:lpstr>Atmosféra</vt:lpstr>
      <vt:lpstr>Atmosféra Země</vt:lpstr>
      <vt:lpstr>Teplota s rostoucí výškou?</vt:lpstr>
      <vt:lpstr>Funkce atmosféry</vt:lpstr>
      <vt:lpstr>Složení vzduchu - směs plynů  nezbytně důležitý pro život na Zemi  /do 20 km/</vt:lpstr>
      <vt:lpstr>Vrstvy atmosféry</vt:lpstr>
      <vt:lpstr>Vytvoříme si model … </vt:lpstr>
      <vt:lpstr>Jak to bude vypadat …</vt:lpstr>
      <vt:lpstr>Družice nebo také satelit</vt:lpstr>
      <vt:lpstr>ISS mezinárodní vesmírná stanice cca 360 km - Termosféra</vt:lpstr>
      <vt:lpstr>Skleníkový efekt, jev</vt:lpstr>
      <vt:lpstr>Ozonová vrstva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Atmosféra</dc:title>
  <dc:creator>petr coufal</dc:creator>
  <cp:lastModifiedBy>Coufal Petr</cp:lastModifiedBy>
  <cp:revision>8</cp:revision>
  <dcterms:created xsi:type="dcterms:W3CDTF">2020-01-26T22:56:45Z</dcterms:created>
  <dcterms:modified xsi:type="dcterms:W3CDTF">2024-02-25T18:58:50Z</dcterms:modified>
</cp:coreProperties>
</file>