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8" r:id="rId4"/>
    <p:sldId id="290" r:id="rId5"/>
    <p:sldId id="265" r:id="rId6"/>
    <p:sldId id="282" r:id="rId7"/>
    <p:sldId id="281" r:id="rId8"/>
    <p:sldId id="257" r:id="rId9"/>
    <p:sldId id="283" r:id="rId10"/>
    <p:sldId id="261" r:id="rId11"/>
    <p:sldId id="284" r:id="rId12"/>
    <p:sldId id="266" r:id="rId13"/>
    <p:sldId id="285" r:id="rId14"/>
    <p:sldId id="286" r:id="rId15"/>
    <p:sldId id="288" r:id="rId16"/>
    <p:sldId id="287" r:id="rId17"/>
    <p:sldId id="289" r:id="rId18"/>
    <p:sldId id="268" r:id="rId19"/>
    <p:sldId id="269" r:id="rId20"/>
    <p:sldId id="270" r:id="rId21"/>
    <p:sldId id="271" r:id="rId22"/>
    <p:sldId id="272" r:id="rId23"/>
    <p:sldId id="276" r:id="rId24"/>
    <p:sldId id="273" r:id="rId25"/>
    <p:sldId id="274" r:id="rId26"/>
    <p:sldId id="275" r:id="rId27"/>
    <p:sldId id="293" r:id="rId28"/>
    <p:sldId id="292" r:id="rId29"/>
    <p:sldId id="294" r:id="rId30"/>
    <p:sldId id="295" r:id="rId31"/>
    <p:sldId id="296" r:id="rId32"/>
    <p:sldId id="258" r:id="rId33"/>
    <p:sldId id="260" r:id="rId34"/>
    <p:sldId id="262" r:id="rId35"/>
    <p:sldId id="263" r:id="rId36"/>
    <p:sldId id="264" r:id="rId37"/>
    <p:sldId id="297" r:id="rId38"/>
    <p:sldId id="277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608EA-95EB-4DCB-84D3-F092531FA177}" v="35" dt="2024-02-05T19:40:43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2DE608EA-95EB-4DCB-84D3-F092531FA177}"/>
    <pc:docChg chg="custSel addSld delSld modSld sldOrd">
      <pc:chgData name="Coufal Petr" userId="76484aeb-9507-44c9-a583-612a370dac90" providerId="ADAL" clId="{2DE608EA-95EB-4DCB-84D3-F092531FA177}" dt="2024-02-05T19:56:53.540" v="599" actId="14100"/>
      <pc:docMkLst>
        <pc:docMk/>
      </pc:docMkLst>
      <pc:sldChg chg="modSp mod">
        <pc:chgData name="Coufal Petr" userId="76484aeb-9507-44c9-a583-612a370dac90" providerId="ADAL" clId="{2DE608EA-95EB-4DCB-84D3-F092531FA177}" dt="2024-02-03T22:55:37.566" v="117" actId="14100"/>
        <pc:sldMkLst>
          <pc:docMk/>
          <pc:sldMk cId="1623237131" sldId="256"/>
        </pc:sldMkLst>
        <pc:spChg chg="mod">
          <ac:chgData name="Coufal Petr" userId="76484aeb-9507-44c9-a583-612a370dac90" providerId="ADAL" clId="{2DE608EA-95EB-4DCB-84D3-F092531FA177}" dt="2024-02-03T22:55:37.566" v="117" actId="14100"/>
          <ac:spMkLst>
            <pc:docMk/>
            <pc:sldMk cId="1623237131" sldId="256"/>
            <ac:spMk id="2" creationId="{A2E2BDAD-913F-4678-AAD4-7EB0C719EBB4}"/>
          </ac:spMkLst>
        </pc:spChg>
      </pc:sldChg>
      <pc:sldChg chg="modSp mod">
        <pc:chgData name="Coufal Petr" userId="76484aeb-9507-44c9-a583-612a370dac90" providerId="ADAL" clId="{2DE608EA-95EB-4DCB-84D3-F092531FA177}" dt="2024-02-05T19:56:53.540" v="599" actId="14100"/>
        <pc:sldMkLst>
          <pc:docMk/>
          <pc:sldMk cId="1111574965" sldId="260"/>
        </pc:sldMkLst>
        <pc:picChg chg="mod">
          <ac:chgData name="Coufal Petr" userId="76484aeb-9507-44c9-a583-612a370dac90" providerId="ADAL" clId="{2DE608EA-95EB-4DCB-84D3-F092531FA177}" dt="2024-02-05T19:56:53.540" v="599" actId="14100"/>
          <ac:picMkLst>
            <pc:docMk/>
            <pc:sldMk cId="1111574965" sldId="260"/>
            <ac:picMk id="9" creationId="{73D162A3-ADD8-4966-8379-0A81B23D1983}"/>
          </ac:picMkLst>
        </pc:picChg>
      </pc:sldChg>
      <pc:sldChg chg="addSp modSp mod ord">
        <pc:chgData name="Coufal Petr" userId="76484aeb-9507-44c9-a583-612a370dac90" providerId="ADAL" clId="{2DE608EA-95EB-4DCB-84D3-F092531FA177}" dt="2024-02-04T11:12:03.159" v="173" actId="14100"/>
        <pc:sldMkLst>
          <pc:docMk/>
          <pc:sldMk cId="2071361276" sldId="261"/>
        </pc:sldMkLst>
        <pc:spChg chg="mod">
          <ac:chgData name="Coufal Petr" userId="76484aeb-9507-44c9-a583-612a370dac90" providerId="ADAL" clId="{2DE608EA-95EB-4DCB-84D3-F092531FA177}" dt="2024-02-04T11:11:23.386" v="166" actId="14100"/>
          <ac:spMkLst>
            <pc:docMk/>
            <pc:sldMk cId="2071361276" sldId="261"/>
            <ac:spMk id="3" creationId="{DAE7DB2D-5DE2-4F8E-B3ED-37C26CA04EB2}"/>
          </ac:spMkLst>
        </pc:spChg>
        <pc:picChg chg="mod">
          <ac:chgData name="Coufal Petr" userId="76484aeb-9507-44c9-a583-612a370dac90" providerId="ADAL" clId="{2DE608EA-95EB-4DCB-84D3-F092531FA177}" dt="2024-02-04T11:11:52.089" v="170" actId="1076"/>
          <ac:picMkLst>
            <pc:docMk/>
            <pc:sldMk cId="2071361276" sldId="261"/>
            <ac:picMk id="5" creationId="{06B6673C-1835-4DC5-B4FC-8CABDD77ACA3}"/>
          </ac:picMkLst>
        </pc:picChg>
        <pc:picChg chg="add mod">
          <ac:chgData name="Coufal Petr" userId="76484aeb-9507-44c9-a583-612a370dac90" providerId="ADAL" clId="{2DE608EA-95EB-4DCB-84D3-F092531FA177}" dt="2024-02-04T11:12:03.159" v="173" actId="14100"/>
          <ac:picMkLst>
            <pc:docMk/>
            <pc:sldMk cId="2071361276" sldId="261"/>
            <ac:picMk id="6" creationId="{08966ED2-F78D-1E99-C9E7-1797271AF875}"/>
          </ac:picMkLst>
        </pc:picChg>
      </pc:sldChg>
      <pc:sldChg chg="modSp mod">
        <pc:chgData name="Coufal Petr" userId="76484aeb-9507-44c9-a583-612a370dac90" providerId="ADAL" clId="{2DE608EA-95EB-4DCB-84D3-F092531FA177}" dt="2024-02-05T19:40:12.982" v="587" actId="27636"/>
        <pc:sldMkLst>
          <pc:docMk/>
          <pc:sldMk cId="915746381" sldId="265"/>
        </pc:sldMkLst>
        <pc:spChg chg="mod">
          <ac:chgData name="Coufal Petr" userId="76484aeb-9507-44c9-a583-612a370dac90" providerId="ADAL" clId="{2DE608EA-95EB-4DCB-84D3-F092531FA177}" dt="2024-02-05T19:40:12.982" v="587" actId="27636"/>
          <ac:spMkLst>
            <pc:docMk/>
            <pc:sldMk cId="915746381" sldId="265"/>
            <ac:spMk id="3" creationId="{BA8F49CB-9639-6C48-BCD3-C3F7AB262D58}"/>
          </ac:spMkLst>
        </pc:spChg>
        <pc:picChg chg="mod">
          <ac:chgData name="Coufal Petr" userId="76484aeb-9507-44c9-a583-612a370dac90" providerId="ADAL" clId="{2DE608EA-95EB-4DCB-84D3-F092531FA177}" dt="2024-02-03T22:33:25.496" v="105" actId="14100"/>
          <ac:picMkLst>
            <pc:docMk/>
            <pc:sldMk cId="915746381" sldId="265"/>
            <ac:picMk id="2054" creationId="{DAC566CF-053D-3BE2-CA81-F9F3A180FD76}"/>
          </ac:picMkLst>
        </pc:picChg>
      </pc:sldChg>
      <pc:sldChg chg="ord">
        <pc:chgData name="Coufal Petr" userId="76484aeb-9507-44c9-a583-612a370dac90" providerId="ADAL" clId="{2DE608EA-95EB-4DCB-84D3-F092531FA177}" dt="2024-02-04T11:02:23.576" v="162"/>
        <pc:sldMkLst>
          <pc:docMk/>
          <pc:sldMk cId="3574968742" sldId="266"/>
        </pc:sldMkLst>
      </pc:sldChg>
      <pc:sldChg chg="modSp">
        <pc:chgData name="Coufal Petr" userId="76484aeb-9507-44c9-a583-612a370dac90" providerId="ADAL" clId="{2DE608EA-95EB-4DCB-84D3-F092531FA177}" dt="2024-02-03T22:50:59.130" v="114" actId="14100"/>
        <pc:sldMkLst>
          <pc:docMk/>
          <pc:sldMk cId="3737260946" sldId="271"/>
        </pc:sldMkLst>
        <pc:picChg chg="mod">
          <ac:chgData name="Coufal Petr" userId="76484aeb-9507-44c9-a583-612a370dac90" providerId="ADAL" clId="{2DE608EA-95EB-4DCB-84D3-F092531FA177}" dt="2024-02-03T22:50:59.130" v="114" actId="14100"/>
          <ac:picMkLst>
            <pc:docMk/>
            <pc:sldMk cId="3737260946" sldId="271"/>
            <ac:picMk id="4" creationId="{FC7ABA4A-9A41-1FB5-0448-614BCD95C0F9}"/>
          </ac:picMkLst>
        </pc:picChg>
      </pc:sldChg>
      <pc:sldChg chg="modSp mod ord">
        <pc:chgData name="Coufal Petr" userId="76484aeb-9507-44c9-a583-612a370dac90" providerId="ADAL" clId="{2DE608EA-95EB-4DCB-84D3-F092531FA177}" dt="2024-02-05T18:29:16.459" v="573" actId="14100"/>
        <pc:sldMkLst>
          <pc:docMk/>
          <pc:sldMk cId="3398567800" sldId="277"/>
        </pc:sldMkLst>
        <pc:spChg chg="mod">
          <ac:chgData name="Coufal Petr" userId="76484aeb-9507-44c9-a583-612a370dac90" providerId="ADAL" clId="{2DE608EA-95EB-4DCB-84D3-F092531FA177}" dt="2024-02-05T18:29:16.459" v="573" actId="14100"/>
          <ac:spMkLst>
            <pc:docMk/>
            <pc:sldMk cId="3398567800" sldId="277"/>
            <ac:spMk id="3" creationId="{C97D7B98-0685-D7DA-3E34-1B92B43C9A6D}"/>
          </ac:spMkLst>
        </pc:spChg>
      </pc:sldChg>
      <pc:sldChg chg="addSp delSp modSp new mod">
        <pc:chgData name="Coufal Petr" userId="76484aeb-9507-44c9-a583-612a370dac90" providerId="ADAL" clId="{2DE608EA-95EB-4DCB-84D3-F092531FA177}" dt="2024-02-05T19:38:46.778" v="578" actId="1076"/>
        <pc:sldMkLst>
          <pc:docMk/>
          <pc:sldMk cId="3134415474" sldId="278"/>
        </pc:sldMkLst>
        <pc:spChg chg="del">
          <ac:chgData name="Coufal Petr" userId="76484aeb-9507-44c9-a583-612a370dac90" providerId="ADAL" clId="{2DE608EA-95EB-4DCB-84D3-F092531FA177}" dt="2024-02-03T22:13:47.728" v="1" actId="478"/>
          <ac:spMkLst>
            <pc:docMk/>
            <pc:sldMk cId="3134415474" sldId="278"/>
            <ac:spMk id="2" creationId="{E6C11BD9-AFC2-2540-17A6-A499F14E9BFC}"/>
          </ac:spMkLst>
        </pc:spChg>
        <pc:spChg chg="del">
          <ac:chgData name="Coufal Petr" userId="76484aeb-9507-44c9-a583-612a370dac90" providerId="ADAL" clId="{2DE608EA-95EB-4DCB-84D3-F092531FA177}" dt="2024-02-03T22:13:49.046" v="2" actId="478"/>
          <ac:spMkLst>
            <pc:docMk/>
            <pc:sldMk cId="3134415474" sldId="278"/>
            <ac:spMk id="3" creationId="{4CAB8268-EC30-323F-2166-D90CBF86A96C}"/>
          </ac:spMkLst>
        </pc:spChg>
        <pc:picChg chg="add mod">
          <ac:chgData name="Coufal Petr" userId="76484aeb-9507-44c9-a583-612a370dac90" providerId="ADAL" clId="{2DE608EA-95EB-4DCB-84D3-F092531FA177}" dt="2024-02-05T19:38:46.778" v="578" actId="1076"/>
          <ac:picMkLst>
            <pc:docMk/>
            <pc:sldMk cId="3134415474" sldId="278"/>
            <ac:picMk id="5" creationId="{AA0B23B3-AA19-BE80-65AE-519B7DDE4325}"/>
          </ac:picMkLst>
        </pc:picChg>
      </pc:sldChg>
      <pc:sldChg chg="addSp delSp modSp new mod modAnim">
        <pc:chgData name="Coufal Petr" userId="76484aeb-9507-44c9-a583-612a370dac90" providerId="ADAL" clId="{2DE608EA-95EB-4DCB-84D3-F092531FA177}" dt="2024-02-05T19:38:02.230" v="575"/>
        <pc:sldMkLst>
          <pc:docMk/>
          <pc:sldMk cId="2079321197" sldId="279"/>
        </pc:sldMkLst>
        <pc:spChg chg="del">
          <ac:chgData name="Coufal Petr" userId="76484aeb-9507-44c9-a583-612a370dac90" providerId="ADAL" clId="{2DE608EA-95EB-4DCB-84D3-F092531FA177}" dt="2024-02-03T22:14:19.586" v="5" actId="478"/>
          <ac:spMkLst>
            <pc:docMk/>
            <pc:sldMk cId="2079321197" sldId="279"/>
            <ac:spMk id="2" creationId="{97C3ED94-BCFC-97C8-49A3-5ADBDADE584D}"/>
          </ac:spMkLst>
        </pc:spChg>
        <pc:spChg chg="del">
          <ac:chgData name="Coufal Petr" userId="76484aeb-9507-44c9-a583-612a370dac90" providerId="ADAL" clId="{2DE608EA-95EB-4DCB-84D3-F092531FA177}" dt="2024-02-03T22:14:20.757" v="6" actId="478"/>
          <ac:spMkLst>
            <pc:docMk/>
            <pc:sldMk cId="2079321197" sldId="279"/>
            <ac:spMk id="3" creationId="{F0CF2A49-BA9E-D5FF-B843-200BE8869AF1}"/>
          </ac:spMkLst>
        </pc:spChg>
        <pc:spChg chg="add mod">
          <ac:chgData name="Coufal Petr" userId="76484aeb-9507-44c9-a583-612a370dac90" providerId="ADAL" clId="{2DE608EA-95EB-4DCB-84D3-F092531FA177}" dt="2024-02-03T22:30:41.595" v="93" actId="20577"/>
          <ac:spMkLst>
            <pc:docMk/>
            <pc:sldMk cId="2079321197" sldId="279"/>
            <ac:spMk id="8" creationId="{A12F12DE-DF45-15D5-7C3E-AFDAC2359B11}"/>
          </ac:spMkLst>
        </pc:spChg>
        <pc:picChg chg="add mod modCrop">
          <ac:chgData name="Coufal Petr" userId="76484aeb-9507-44c9-a583-612a370dac90" providerId="ADAL" clId="{2DE608EA-95EB-4DCB-84D3-F092531FA177}" dt="2024-02-03T22:26:39.932" v="18" actId="1076"/>
          <ac:picMkLst>
            <pc:docMk/>
            <pc:sldMk cId="2079321197" sldId="279"/>
            <ac:picMk id="5" creationId="{E0E9156B-6C53-1699-971E-B00429D8558D}"/>
          </ac:picMkLst>
        </pc:picChg>
        <pc:picChg chg="add mod">
          <ac:chgData name="Coufal Petr" userId="76484aeb-9507-44c9-a583-612a370dac90" providerId="ADAL" clId="{2DE608EA-95EB-4DCB-84D3-F092531FA177}" dt="2024-02-03T22:26:42.377" v="19" actId="1076"/>
          <ac:picMkLst>
            <pc:docMk/>
            <pc:sldMk cId="2079321197" sldId="279"/>
            <ac:picMk id="7" creationId="{4FA0580A-D01C-F0F3-8CBD-BFA34C8D4295}"/>
          </ac:picMkLst>
        </pc:picChg>
        <pc:picChg chg="add mod">
          <ac:chgData name="Coufal Petr" userId="76484aeb-9507-44c9-a583-612a370dac90" providerId="ADAL" clId="{2DE608EA-95EB-4DCB-84D3-F092531FA177}" dt="2024-02-04T10:48:20.371" v="154" actId="1076"/>
          <ac:picMkLst>
            <pc:docMk/>
            <pc:sldMk cId="2079321197" sldId="279"/>
            <ac:picMk id="1026" creationId="{D02860D4-8325-CCD3-1BAE-15CD9164C7F7}"/>
          </ac:picMkLst>
        </pc:picChg>
      </pc:sldChg>
      <pc:sldChg chg="addSp delSp modSp new del mod ord">
        <pc:chgData name="Coufal Petr" userId="76484aeb-9507-44c9-a583-612a370dac90" providerId="ADAL" clId="{2DE608EA-95EB-4DCB-84D3-F092531FA177}" dt="2024-02-03T22:29:44.033" v="65" actId="2696"/>
        <pc:sldMkLst>
          <pc:docMk/>
          <pc:sldMk cId="2069184213" sldId="280"/>
        </pc:sldMkLst>
        <pc:spChg chg="del">
          <ac:chgData name="Coufal Petr" userId="76484aeb-9507-44c9-a583-612a370dac90" providerId="ADAL" clId="{2DE608EA-95EB-4DCB-84D3-F092531FA177}" dt="2024-02-03T22:27:24.735" v="21" actId="478"/>
          <ac:spMkLst>
            <pc:docMk/>
            <pc:sldMk cId="2069184213" sldId="280"/>
            <ac:spMk id="2" creationId="{DB2212DE-582F-3261-D6F7-D434F3325E4F}"/>
          </ac:spMkLst>
        </pc:spChg>
        <pc:spChg chg="del">
          <ac:chgData name="Coufal Petr" userId="76484aeb-9507-44c9-a583-612a370dac90" providerId="ADAL" clId="{2DE608EA-95EB-4DCB-84D3-F092531FA177}" dt="2024-02-03T22:27:26.759" v="22" actId="478"/>
          <ac:spMkLst>
            <pc:docMk/>
            <pc:sldMk cId="2069184213" sldId="280"/>
            <ac:spMk id="3" creationId="{00721C3D-9337-AFAA-2648-1C3AE06F942D}"/>
          </ac:spMkLst>
        </pc:spChg>
        <pc:picChg chg="add del mod">
          <ac:chgData name="Coufal Petr" userId="76484aeb-9507-44c9-a583-612a370dac90" providerId="ADAL" clId="{2DE608EA-95EB-4DCB-84D3-F092531FA177}" dt="2024-02-03T22:29:27.107" v="61" actId="21"/>
          <ac:picMkLst>
            <pc:docMk/>
            <pc:sldMk cId="2069184213" sldId="280"/>
            <ac:picMk id="5" creationId="{15C75562-E17C-53C8-97D6-37B1E9497FA7}"/>
          </ac:picMkLst>
        </pc:picChg>
      </pc:sldChg>
      <pc:sldChg chg="addSp delSp modSp new mod ord">
        <pc:chgData name="Coufal Petr" userId="76484aeb-9507-44c9-a583-612a370dac90" providerId="ADAL" clId="{2DE608EA-95EB-4DCB-84D3-F092531FA177}" dt="2024-02-05T19:41:58.489" v="591" actId="1076"/>
        <pc:sldMkLst>
          <pc:docMk/>
          <pc:sldMk cId="617596666" sldId="281"/>
        </pc:sldMkLst>
        <pc:spChg chg="del">
          <ac:chgData name="Coufal Petr" userId="76484aeb-9507-44c9-a583-612a370dac90" providerId="ADAL" clId="{2DE608EA-95EB-4DCB-84D3-F092531FA177}" dt="2024-02-03T22:28:19.874" v="28" actId="478"/>
          <ac:spMkLst>
            <pc:docMk/>
            <pc:sldMk cId="617596666" sldId="281"/>
            <ac:spMk id="2" creationId="{BF7FA242-F0FB-2745-985B-3538BCD8EF91}"/>
          </ac:spMkLst>
        </pc:spChg>
        <pc:spChg chg="del">
          <ac:chgData name="Coufal Petr" userId="76484aeb-9507-44c9-a583-612a370dac90" providerId="ADAL" clId="{2DE608EA-95EB-4DCB-84D3-F092531FA177}" dt="2024-02-03T22:28:21.283" v="29" actId="478"/>
          <ac:spMkLst>
            <pc:docMk/>
            <pc:sldMk cId="617596666" sldId="281"/>
            <ac:spMk id="3" creationId="{AE3BA2C5-20D3-898A-83C9-6568068D6C5E}"/>
          </ac:spMkLst>
        </pc:spChg>
        <pc:picChg chg="add mod modCrop">
          <ac:chgData name="Coufal Petr" userId="76484aeb-9507-44c9-a583-612a370dac90" providerId="ADAL" clId="{2DE608EA-95EB-4DCB-84D3-F092531FA177}" dt="2024-02-05T19:41:58.489" v="591" actId="1076"/>
          <ac:picMkLst>
            <pc:docMk/>
            <pc:sldMk cId="617596666" sldId="281"/>
            <ac:picMk id="5" creationId="{F34418E9-DC64-5B44-CE34-5198BB90FD63}"/>
          </ac:picMkLst>
        </pc:picChg>
      </pc:sldChg>
      <pc:sldChg chg="addSp delSp modSp new mod">
        <pc:chgData name="Coufal Petr" userId="76484aeb-9507-44c9-a583-612a370dac90" providerId="ADAL" clId="{2DE608EA-95EB-4DCB-84D3-F092531FA177}" dt="2024-02-05T19:40:43.825" v="589" actId="1076"/>
        <pc:sldMkLst>
          <pc:docMk/>
          <pc:sldMk cId="3277797735" sldId="282"/>
        </pc:sldMkLst>
        <pc:spChg chg="mod">
          <ac:chgData name="Coufal Petr" userId="76484aeb-9507-44c9-a583-612a370dac90" providerId="ADAL" clId="{2DE608EA-95EB-4DCB-84D3-F092531FA177}" dt="2024-02-03T22:34:44.150" v="106" actId="2711"/>
          <ac:spMkLst>
            <pc:docMk/>
            <pc:sldMk cId="3277797735" sldId="282"/>
            <ac:spMk id="2" creationId="{7984B08C-7637-6D27-4BAD-0352C9EF31B3}"/>
          </ac:spMkLst>
        </pc:spChg>
        <pc:spChg chg="del">
          <ac:chgData name="Coufal Petr" userId="76484aeb-9507-44c9-a583-612a370dac90" providerId="ADAL" clId="{2DE608EA-95EB-4DCB-84D3-F092531FA177}" dt="2024-02-03T22:29:30.915" v="62" actId="478"/>
          <ac:spMkLst>
            <pc:docMk/>
            <pc:sldMk cId="3277797735" sldId="282"/>
            <ac:spMk id="3" creationId="{7B8C0F0D-7E4D-0919-3580-3C7B9A19D5E0}"/>
          </ac:spMkLst>
        </pc:spChg>
        <pc:picChg chg="add mod">
          <ac:chgData name="Coufal Petr" userId="76484aeb-9507-44c9-a583-612a370dac90" providerId="ADAL" clId="{2DE608EA-95EB-4DCB-84D3-F092531FA177}" dt="2024-02-05T19:40:39.941" v="588" actId="1076"/>
          <ac:picMkLst>
            <pc:docMk/>
            <pc:sldMk cId="3277797735" sldId="282"/>
            <ac:picMk id="4" creationId="{B66F06C7-16EE-52A9-D361-EDC731649D31}"/>
          </ac:picMkLst>
        </pc:picChg>
        <pc:picChg chg="add mod">
          <ac:chgData name="Coufal Petr" userId="76484aeb-9507-44c9-a583-612a370dac90" providerId="ADAL" clId="{2DE608EA-95EB-4DCB-84D3-F092531FA177}" dt="2024-02-05T19:40:43.825" v="589" actId="1076"/>
          <ac:picMkLst>
            <pc:docMk/>
            <pc:sldMk cId="3277797735" sldId="282"/>
            <ac:picMk id="2050" creationId="{DE69B18B-F140-DCCC-0398-6A54BBA2F10A}"/>
          </ac:picMkLst>
        </pc:picChg>
      </pc:sldChg>
      <pc:sldChg chg="addSp delSp modSp new mod ord setBg">
        <pc:chgData name="Coufal Petr" userId="76484aeb-9507-44c9-a583-612a370dac90" providerId="ADAL" clId="{2DE608EA-95EB-4DCB-84D3-F092531FA177}" dt="2024-02-05T19:42:47.911" v="597" actId="962"/>
        <pc:sldMkLst>
          <pc:docMk/>
          <pc:sldMk cId="2611295409" sldId="283"/>
        </pc:sldMkLst>
        <pc:spChg chg="del">
          <ac:chgData name="Coufal Petr" userId="76484aeb-9507-44c9-a583-612a370dac90" providerId="ADAL" clId="{2DE608EA-95EB-4DCB-84D3-F092531FA177}" dt="2024-02-04T10:44:34.382" v="119" actId="478"/>
          <ac:spMkLst>
            <pc:docMk/>
            <pc:sldMk cId="2611295409" sldId="283"/>
            <ac:spMk id="2" creationId="{782CC3CC-8121-AD41-AD22-9E3AA3975E90}"/>
          </ac:spMkLst>
        </pc:spChg>
        <pc:spChg chg="del">
          <ac:chgData name="Coufal Petr" userId="76484aeb-9507-44c9-a583-612a370dac90" providerId="ADAL" clId="{2DE608EA-95EB-4DCB-84D3-F092531FA177}" dt="2024-02-04T10:44:35.957" v="120" actId="478"/>
          <ac:spMkLst>
            <pc:docMk/>
            <pc:sldMk cId="2611295409" sldId="283"/>
            <ac:spMk id="3" creationId="{92FC2F14-994A-911B-D646-02EBF19913AE}"/>
          </ac:spMkLst>
        </pc:spChg>
        <pc:spChg chg="add">
          <ac:chgData name="Coufal Petr" userId="76484aeb-9507-44c9-a583-612a370dac90" providerId="ADAL" clId="{2DE608EA-95EB-4DCB-84D3-F092531FA177}" dt="2024-02-05T19:42:38.721" v="594" actId="26606"/>
          <ac:spMkLst>
            <pc:docMk/>
            <pc:sldMk cId="2611295409" sldId="283"/>
            <ac:spMk id="10" creationId="{F3060C83-F051-4F0E-ABAD-AA0DFC48B218}"/>
          </ac:spMkLst>
        </pc:spChg>
        <pc:spChg chg="add">
          <ac:chgData name="Coufal Petr" userId="76484aeb-9507-44c9-a583-612a370dac90" providerId="ADAL" clId="{2DE608EA-95EB-4DCB-84D3-F092531FA177}" dt="2024-02-05T19:42:38.721" v="594" actId="26606"/>
          <ac:spMkLst>
            <pc:docMk/>
            <pc:sldMk cId="2611295409" sldId="283"/>
            <ac:spMk id="12" creationId="{83C98ABE-055B-441F-B07E-44F97F083C39}"/>
          </ac:spMkLst>
        </pc:spChg>
        <pc:spChg chg="add">
          <ac:chgData name="Coufal Petr" userId="76484aeb-9507-44c9-a583-612a370dac90" providerId="ADAL" clId="{2DE608EA-95EB-4DCB-84D3-F092531FA177}" dt="2024-02-05T19:42:38.721" v="594" actId="26606"/>
          <ac:spMkLst>
            <pc:docMk/>
            <pc:sldMk cId="2611295409" sldId="283"/>
            <ac:spMk id="14" creationId="{29FDB030-9B49-4CED-8CCD-4D99382388AC}"/>
          </ac:spMkLst>
        </pc:spChg>
        <pc:spChg chg="add">
          <ac:chgData name="Coufal Petr" userId="76484aeb-9507-44c9-a583-612a370dac90" providerId="ADAL" clId="{2DE608EA-95EB-4DCB-84D3-F092531FA177}" dt="2024-02-05T19:42:38.721" v="594" actId="26606"/>
          <ac:spMkLst>
            <pc:docMk/>
            <pc:sldMk cId="2611295409" sldId="283"/>
            <ac:spMk id="16" creationId="{3783CA14-24A1-485C-8B30-D6A5D87987AD}"/>
          </ac:spMkLst>
        </pc:spChg>
        <pc:spChg chg="add">
          <ac:chgData name="Coufal Petr" userId="76484aeb-9507-44c9-a583-612a370dac90" providerId="ADAL" clId="{2DE608EA-95EB-4DCB-84D3-F092531FA177}" dt="2024-02-05T19:42:38.721" v="594" actId="26606"/>
          <ac:spMkLst>
            <pc:docMk/>
            <pc:sldMk cId="2611295409" sldId="283"/>
            <ac:spMk id="18" creationId="{9A97C86A-04D6-40F7-AE84-31AB43E6A846}"/>
          </ac:spMkLst>
        </pc:spChg>
        <pc:spChg chg="add">
          <ac:chgData name="Coufal Petr" userId="76484aeb-9507-44c9-a583-612a370dac90" providerId="ADAL" clId="{2DE608EA-95EB-4DCB-84D3-F092531FA177}" dt="2024-02-05T19:42:38.721" v="594" actId="26606"/>
          <ac:spMkLst>
            <pc:docMk/>
            <pc:sldMk cId="2611295409" sldId="283"/>
            <ac:spMk id="20" creationId="{FF9F2414-84E8-453E-B1F3-389FDE8192D9}"/>
          </ac:spMkLst>
        </pc:spChg>
        <pc:spChg chg="add">
          <ac:chgData name="Coufal Petr" userId="76484aeb-9507-44c9-a583-612a370dac90" providerId="ADAL" clId="{2DE608EA-95EB-4DCB-84D3-F092531FA177}" dt="2024-02-05T19:42:38.721" v="594" actId="26606"/>
          <ac:spMkLst>
            <pc:docMk/>
            <pc:sldMk cId="2611295409" sldId="283"/>
            <ac:spMk id="22" creationId="{3ECA69A1-7536-43AC-85EF-C7106179F5ED}"/>
          </ac:spMkLst>
        </pc:spChg>
        <pc:picChg chg="add mod">
          <ac:chgData name="Coufal Petr" userId="76484aeb-9507-44c9-a583-612a370dac90" providerId="ADAL" clId="{2DE608EA-95EB-4DCB-84D3-F092531FA177}" dt="2024-02-05T19:42:47.911" v="597" actId="962"/>
          <ac:picMkLst>
            <pc:docMk/>
            <pc:sldMk cId="2611295409" sldId="283"/>
            <ac:picMk id="5" creationId="{EB70E521-2F92-12D0-EE58-4457E35334A5}"/>
          </ac:picMkLst>
        </pc:picChg>
      </pc:sldChg>
      <pc:sldChg chg="addSp delSp modSp new mod setBg">
        <pc:chgData name="Coufal Petr" userId="76484aeb-9507-44c9-a583-612a370dac90" providerId="ADAL" clId="{2DE608EA-95EB-4DCB-84D3-F092531FA177}" dt="2024-02-04T10:47:24.083" v="150" actId="26606"/>
        <pc:sldMkLst>
          <pc:docMk/>
          <pc:sldMk cId="4159570780" sldId="284"/>
        </pc:sldMkLst>
        <pc:spChg chg="del mod">
          <ac:chgData name="Coufal Petr" userId="76484aeb-9507-44c9-a583-612a370dac90" providerId="ADAL" clId="{2DE608EA-95EB-4DCB-84D3-F092531FA177}" dt="2024-02-04T10:47:17.081" v="148" actId="478"/>
          <ac:spMkLst>
            <pc:docMk/>
            <pc:sldMk cId="4159570780" sldId="284"/>
            <ac:spMk id="2" creationId="{09C18853-3F73-4EAA-DCE9-B54A894E2BDB}"/>
          </ac:spMkLst>
        </pc:spChg>
        <pc:spChg chg="del">
          <ac:chgData name="Coufal Petr" userId="76484aeb-9507-44c9-a583-612a370dac90" providerId="ADAL" clId="{2DE608EA-95EB-4DCB-84D3-F092531FA177}" dt="2024-02-04T10:47:04.793" v="145" actId="478"/>
          <ac:spMkLst>
            <pc:docMk/>
            <pc:sldMk cId="4159570780" sldId="284"/>
            <ac:spMk id="3" creationId="{B551EADF-8AA5-603B-83A8-EBA2C7BFFDA3}"/>
          </ac:spMkLst>
        </pc:spChg>
        <pc:spChg chg="add del mod">
          <ac:chgData name="Coufal Petr" userId="76484aeb-9507-44c9-a583-612a370dac90" providerId="ADAL" clId="{2DE608EA-95EB-4DCB-84D3-F092531FA177}" dt="2024-02-04T10:47:19.208" v="149" actId="478"/>
          <ac:spMkLst>
            <pc:docMk/>
            <pc:sldMk cId="4159570780" sldId="284"/>
            <ac:spMk id="7" creationId="{857B4017-D463-9D47-A0DF-5762BB696C0F}"/>
          </ac:spMkLst>
        </pc:spChg>
        <pc:spChg chg="add">
          <ac:chgData name="Coufal Petr" userId="76484aeb-9507-44c9-a583-612a370dac90" providerId="ADAL" clId="{2DE608EA-95EB-4DCB-84D3-F092531FA177}" dt="2024-02-04T10:47:24.083" v="150" actId="26606"/>
          <ac:spMkLst>
            <pc:docMk/>
            <pc:sldMk cId="4159570780" sldId="284"/>
            <ac:spMk id="10" creationId="{F3060C83-F051-4F0E-ABAD-AA0DFC48B218}"/>
          </ac:spMkLst>
        </pc:spChg>
        <pc:spChg chg="add">
          <ac:chgData name="Coufal Petr" userId="76484aeb-9507-44c9-a583-612a370dac90" providerId="ADAL" clId="{2DE608EA-95EB-4DCB-84D3-F092531FA177}" dt="2024-02-04T10:47:24.083" v="150" actId="26606"/>
          <ac:spMkLst>
            <pc:docMk/>
            <pc:sldMk cId="4159570780" sldId="284"/>
            <ac:spMk id="12" creationId="{83C98ABE-055B-441F-B07E-44F97F083C39}"/>
          </ac:spMkLst>
        </pc:spChg>
        <pc:spChg chg="add">
          <ac:chgData name="Coufal Petr" userId="76484aeb-9507-44c9-a583-612a370dac90" providerId="ADAL" clId="{2DE608EA-95EB-4DCB-84D3-F092531FA177}" dt="2024-02-04T10:47:24.083" v="150" actId="26606"/>
          <ac:spMkLst>
            <pc:docMk/>
            <pc:sldMk cId="4159570780" sldId="284"/>
            <ac:spMk id="14" creationId="{29FDB030-9B49-4CED-8CCD-4D99382388AC}"/>
          </ac:spMkLst>
        </pc:spChg>
        <pc:spChg chg="add">
          <ac:chgData name="Coufal Petr" userId="76484aeb-9507-44c9-a583-612a370dac90" providerId="ADAL" clId="{2DE608EA-95EB-4DCB-84D3-F092531FA177}" dt="2024-02-04T10:47:24.083" v="150" actId="26606"/>
          <ac:spMkLst>
            <pc:docMk/>
            <pc:sldMk cId="4159570780" sldId="284"/>
            <ac:spMk id="16" creationId="{3783CA14-24A1-485C-8B30-D6A5D87987AD}"/>
          </ac:spMkLst>
        </pc:spChg>
        <pc:spChg chg="add">
          <ac:chgData name="Coufal Petr" userId="76484aeb-9507-44c9-a583-612a370dac90" providerId="ADAL" clId="{2DE608EA-95EB-4DCB-84D3-F092531FA177}" dt="2024-02-04T10:47:24.083" v="150" actId="26606"/>
          <ac:spMkLst>
            <pc:docMk/>
            <pc:sldMk cId="4159570780" sldId="284"/>
            <ac:spMk id="18" creationId="{9A97C86A-04D6-40F7-AE84-31AB43E6A846}"/>
          </ac:spMkLst>
        </pc:spChg>
        <pc:spChg chg="add">
          <ac:chgData name="Coufal Petr" userId="76484aeb-9507-44c9-a583-612a370dac90" providerId="ADAL" clId="{2DE608EA-95EB-4DCB-84D3-F092531FA177}" dt="2024-02-04T10:47:24.083" v="150" actId="26606"/>
          <ac:spMkLst>
            <pc:docMk/>
            <pc:sldMk cId="4159570780" sldId="284"/>
            <ac:spMk id="20" creationId="{FF9F2414-84E8-453E-B1F3-389FDE8192D9}"/>
          </ac:spMkLst>
        </pc:spChg>
        <pc:spChg chg="add">
          <ac:chgData name="Coufal Petr" userId="76484aeb-9507-44c9-a583-612a370dac90" providerId="ADAL" clId="{2DE608EA-95EB-4DCB-84D3-F092531FA177}" dt="2024-02-04T10:47:24.083" v="150" actId="26606"/>
          <ac:spMkLst>
            <pc:docMk/>
            <pc:sldMk cId="4159570780" sldId="284"/>
            <ac:spMk id="22" creationId="{3ECA69A1-7536-43AC-85EF-C7106179F5ED}"/>
          </ac:spMkLst>
        </pc:spChg>
        <pc:picChg chg="add mod">
          <ac:chgData name="Coufal Petr" userId="76484aeb-9507-44c9-a583-612a370dac90" providerId="ADAL" clId="{2DE608EA-95EB-4DCB-84D3-F092531FA177}" dt="2024-02-04T10:47:24.083" v="150" actId="26606"/>
          <ac:picMkLst>
            <pc:docMk/>
            <pc:sldMk cId="4159570780" sldId="284"/>
            <ac:picMk id="5" creationId="{ECD799D6-4CE4-6A2C-C664-E3544799DEA3}"/>
          </ac:picMkLst>
        </pc:picChg>
      </pc:sldChg>
      <pc:sldChg chg="addSp modSp new mod">
        <pc:chgData name="Coufal Petr" userId="76484aeb-9507-44c9-a583-612a370dac90" providerId="ADAL" clId="{2DE608EA-95EB-4DCB-84D3-F092531FA177}" dt="2024-02-04T11:18:31.422" v="276" actId="1076"/>
        <pc:sldMkLst>
          <pc:docMk/>
          <pc:sldMk cId="3766937250" sldId="285"/>
        </pc:sldMkLst>
        <pc:spChg chg="mod">
          <ac:chgData name="Coufal Petr" userId="76484aeb-9507-44c9-a583-612a370dac90" providerId="ADAL" clId="{2DE608EA-95EB-4DCB-84D3-F092531FA177}" dt="2024-02-04T11:17:54.288" v="258" actId="1076"/>
          <ac:spMkLst>
            <pc:docMk/>
            <pc:sldMk cId="3766937250" sldId="285"/>
            <ac:spMk id="2" creationId="{A09BF9D9-E6D6-3E92-4186-90903928B2F0}"/>
          </ac:spMkLst>
        </pc:spChg>
        <pc:spChg chg="mod">
          <ac:chgData name="Coufal Petr" userId="76484aeb-9507-44c9-a583-612a370dac90" providerId="ADAL" clId="{2DE608EA-95EB-4DCB-84D3-F092531FA177}" dt="2024-02-04T11:18:31.422" v="276" actId="1076"/>
          <ac:spMkLst>
            <pc:docMk/>
            <pc:sldMk cId="3766937250" sldId="285"/>
            <ac:spMk id="3" creationId="{B1C80437-FF66-0170-4CCD-4F1C78F412BB}"/>
          </ac:spMkLst>
        </pc:spChg>
        <pc:picChg chg="add mod">
          <ac:chgData name="Coufal Petr" userId="76484aeb-9507-44c9-a583-612a370dac90" providerId="ADAL" clId="{2DE608EA-95EB-4DCB-84D3-F092531FA177}" dt="2024-02-04T11:17:55.856" v="259" actId="1076"/>
          <ac:picMkLst>
            <pc:docMk/>
            <pc:sldMk cId="3766937250" sldId="285"/>
            <ac:picMk id="5" creationId="{D4543E43-273E-30A4-5048-76139FB6D136}"/>
          </ac:picMkLst>
        </pc:picChg>
        <pc:picChg chg="add mod">
          <ac:chgData name="Coufal Petr" userId="76484aeb-9507-44c9-a583-612a370dac90" providerId="ADAL" clId="{2DE608EA-95EB-4DCB-84D3-F092531FA177}" dt="2024-02-04T11:17:56.892" v="260" actId="1076"/>
          <ac:picMkLst>
            <pc:docMk/>
            <pc:sldMk cId="3766937250" sldId="285"/>
            <ac:picMk id="7" creationId="{DE1ABCFA-A160-969D-7129-880250D469A9}"/>
          </ac:picMkLst>
        </pc:picChg>
      </pc:sldChg>
      <pc:sldChg chg="addSp delSp modSp add mod">
        <pc:chgData name="Coufal Petr" userId="76484aeb-9507-44c9-a583-612a370dac90" providerId="ADAL" clId="{2DE608EA-95EB-4DCB-84D3-F092531FA177}" dt="2024-02-04T11:19:33.229" v="287" actId="113"/>
        <pc:sldMkLst>
          <pc:docMk/>
          <pc:sldMk cId="3419230899" sldId="286"/>
        </pc:sldMkLst>
        <pc:spChg chg="mod">
          <ac:chgData name="Coufal Petr" userId="76484aeb-9507-44c9-a583-612a370dac90" providerId="ADAL" clId="{2DE608EA-95EB-4DCB-84D3-F092531FA177}" dt="2024-02-04T11:19:33.229" v="287" actId="113"/>
          <ac:spMkLst>
            <pc:docMk/>
            <pc:sldMk cId="3419230899" sldId="286"/>
            <ac:spMk id="3" creationId="{B1C80437-FF66-0170-4CCD-4F1C78F412BB}"/>
          </ac:spMkLst>
        </pc:spChg>
        <pc:picChg chg="del">
          <ac:chgData name="Coufal Petr" userId="76484aeb-9507-44c9-a583-612a370dac90" providerId="ADAL" clId="{2DE608EA-95EB-4DCB-84D3-F092531FA177}" dt="2024-02-04T11:19:06.738" v="280" actId="478"/>
          <ac:picMkLst>
            <pc:docMk/>
            <pc:sldMk cId="3419230899" sldId="286"/>
            <ac:picMk id="5" creationId="{D4543E43-273E-30A4-5048-76139FB6D136}"/>
          </ac:picMkLst>
        </pc:picChg>
        <pc:picChg chg="add mod">
          <ac:chgData name="Coufal Petr" userId="76484aeb-9507-44c9-a583-612a370dac90" providerId="ADAL" clId="{2DE608EA-95EB-4DCB-84D3-F092531FA177}" dt="2024-02-04T11:19:25.159" v="284" actId="1076"/>
          <ac:picMkLst>
            <pc:docMk/>
            <pc:sldMk cId="3419230899" sldId="286"/>
            <ac:picMk id="6" creationId="{3D12949F-AD04-450D-4C87-282A5AFF7986}"/>
          </ac:picMkLst>
        </pc:picChg>
        <pc:picChg chg="del">
          <ac:chgData name="Coufal Petr" userId="76484aeb-9507-44c9-a583-612a370dac90" providerId="ADAL" clId="{2DE608EA-95EB-4DCB-84D3-F092531FA177}" dt="2024-02-04T11:19:07.500" v="281" actId="478"/>
          <ac:picMkLst>
            <pc:docMk/>
            <pc:sldMk cId="3419230899" sldId="286"/>
            <ac:picMk id="7" creationId="{DE1ABCFA-A160-969D-7129-880250D469A9}"/>
          </ac:picMkLst>
        </pc:picChg>
        <pc:picChg chg="add mod">
          <ac:chgData name="Coufal Petr" userId="76484aeb-9507-44c9-a583-612a370dac90" providerId="ADAL" clId="{2DE608EA-95EB-4DCB-84D3-F092531FA177}" dt="2024-02-04T11:19:30.214" v="286" actId="1076"/>
          <ac:picMkLst>
            <pc:docMk/>
            <pc:sldMk cId="3419230899" sldId="286"/>
            <ac:picMk id="9" creationId="{C7C7DF03-EE8D-C447-4184-DC25E0955929}"/>
          </ac:picMkLst>
        </pc:picChg>
      </pc:sldChg>
      <pc:sldChg chg="new del">
        <pc:chgData name="Coufal Petr" userId="76484aeb-9507-44c9-a583-612a370dac90" providerId="ADAL" clId="{2DE608EA-95EB-4DCB-84D3-F092531FA177}" dt="2024-02-04T11:18:48.161" v="278" actId="2696"/>
        <pc:sldMkLst>
          <pc:docMk/>
          <pc:sldMk cId="3455072219" sldId="286"/>
        </pc:sldMkLst>
      </pc:sldChg>
      <pc:sldChg chg="addSp delSp modSp new mod">
        <pc:chgData name="Coufal Petr" userId="76484aeb-9507-44c9-a583-612a370dac90" providerId="ADAL" clId="{2DE608EA-95EB-4DCB-84D3-F092531FA177}" dt="2024-02-04T11:22:17.521" v="312" actId="1076"/>
        <pc:sldMkLst>
          <pc:docMk/>
          <pc:sldMk cId="323651183" sldId="287"/>
        </pc:sldMkLst>
        <pc:spChg chg="del">
          <ac:chgData name="Coufal Petr" userId="76484aeb-9507-44c9-a583-612a370dac90" providerId="ADAL" clId="{2DE608EA-95EB-4DCB-84D3-F092531FA177}" dt="2024-02-04T11:22:06.354" v="307" actId="478"/>
          <ac:spMkLst>
            <pc:docMk/>
            <pc:sldMk cId="323651183" sldId="287"/>
            <ac:spMk id="2" creationId="{1CA38FE7-F977-F3D6-78F6-9CB20675EEB5}"/>
          </ac:spMkLst>
        </pc:spChg>
        <pc:spChg chg="del">
          <ac:chgData name="Coufal Petr" userId="76484aeb-9507-44c9-a583-612a370dac90" providerId="ADAL" clId="{2DE608EA-95EB-4DCB-84D3-F092531FA177}" dt="2024-02-04T11:22:07.943" v="308" actId="478"/>
          <ac:spMkLst>
            <pc:docMk/>
            <pc:sldMk cId="323651183" sldId="287"/>
            <ac:spMk id="3" creationId="{31DFCA62-737D-3926-603D-1D17CEDE2B44}"/>
          </ac:spMkLst>
        </pc:spChg>
        <pc:picChg chg="add mod">
          <ac:chgData name="Coufal Petr" userId="76484aeb-9507-44c9-a583-612a370dac90" providerId="ADAL" clId="{2DE608EA-95EB-4DCB-84D3-F092531FA177}" dt="2024-02-04T11:22:17.521" v="312" actId="1076"/>
          <ac:picMkLst>
            <pc:docMk/>
            <pc:sldMk cId="323651183" sldId="287"/>
            <ac:picMk id="5" creationId="{450BE8AC-DB11-07C0-CA52-7B7F2F13304F}"/>
          </ac:picMkLst>
        </pc:picChg>
      </pc:sldChg>
      <pc:sldChg chg="addSp delSp modSp add mod">
        <pc:chgData name="Coufal Petr" userId="76484aeb-9507-44c9-a583-612a370dac90" providerId="ADAL" clId="{2DE608EA-95EB-4DCB-84D3-F092531FA177}" dt="2024-02-04T11:21:22.777" v="306" actId="20577"/>
        <pc:sldMkLst>
          <pc:docMk/>
          <pc:sldMk cId="3304810367" sldId="288"/>
        </pc:sldMkLst>
        <pc:spChg chg="mod">
          <ac:chgData name="Coufal Petr" userId="76484aeb-9507-44c9-a583-612a370dac90" providerId="ADAL" clId="{2DE608EA-95EB-4DCB-84D3-F092531FA177}" dt="2024-02-04T11:21:22.777" v="306" actId="20577"/>
          <ac:spMkLst>
            <pc:docMk/>
            <pc:sldMk cId="3304810367" sldId="288"/>
            <ac:spMk id="3" creationId="{B1C80437-FF66-0170-4CCD-4F1C78F412BB}"/>
          </ac:spMkLst>
        </pc:spChg>
        <pc:picChg chg="add mod">
          <ac:chgData name="Coufal Petr" userId="76484aeb-9507-44c9-a583-612a370dac90" providerId="ADAL" clId="{2DE608EA-95EB-4DCB-84D3-F092531FA177}" dt="2024-02-04T11:20:18.958" v="295" actId="14100"/>
          <ac:picMkLst>
            <pc:docMk/>
            <pc:sldMk cId="3304810367" sldId="288"/>
            <ac:picMk id="5" creationId="{A688A185-8950-8EA0-F923-E5D456C88770}"/>
          </ac:picMkLst>
        </pc:picChg>
        <pc:picChg chg="del">
          <ac:chgData name="Coufal Petr" userId="76484aeb-9507-44c9-a583-612a370dac90" providerId="ADAL" clId="{2DE608EA-95EB-4DCB-84D3-F092531FA177}" dt="2024-02-04T11:19:49.562" v="290" actId="478"/>
          <ac:picMkLst>
            <pc:docMk/>
            <pc:sldMk cId="3304810367" sldId="288"/>
            <ac:picMk id="6" creationId="{3D12949F-AD04-450D-4C87-282A5AFF7986}"/>
          </ac:picMkLst>
        </pc:picChg>
        <pc:picChg chg="add mod">
          <ac:chgData name="Coufal Petr" userId="76484aeb-9507-44c9-a583-612a370dac90" providerId="ADAL" clId="{2DE608EA-95EB-4DCB-84D3-F092531FA177}" dt="2024-02-04T11:20:26.968" v="298" actId="1076"/>
          <ac:picMkLst>
            <pc:docMk/>
            <pc:sldMk cId="3304810367" sldId="288"/>
            <ac:picMk id="8" creationId="{E9885BBD-3A47-5A47-2BF4-074B9FD70B48}"/>
          </ac:picMkLst>
        </pc:picChg>
        <pc:picChg chg="del">
          <ac:chgData name="Coufal Petr" userId="76484aeb-9507-44c9-a583-612a370dac90" providerId="ADAL" clId="{2DE608EA-95EB-4DCB-84D3-F092531FA177}" dt="2024-02-04T11:19:50.372" v="291" actId="478"/>
          <ac:picMkLst>
            <pc:docMk/>
            <pc:sldMk cId="3304810367" sldId="288"/>
            <ac:picMk id="9" creationId="{C7C7DF03-EE8D-C447-4184-DC25E0955929}"/>
          </ac:picMkLst>
        </pc:picChg>
      </pc:sldChg>
      <pc:sldChg chg="addSp delSp modSp new mod">
        <pc:chgData name="Coufal Petr" userId="76484aeb-9507-44c9-a583-612a370dac90" providerId="ADAL" clId="{2DE608EA-95EB-4DCB-84D3-F092531FA177}" dt="2024-02-04T11:22:58.616" v="341" actId="1076"/>
        <pc:sldMkLst>
          <pc:docMk/>
          <pc:sldMk cId="3771704312" sldId="289"/>
        </pc:sldMkLst>
        <pc:spChg chg="mod">
          <ac:chgData name="Coufal Petr" userId="76484aeb-9507-44c9-a583-612a370dac90" providerId="ADAL" clId="{2DE608EA-95EB-4DCB-84D3-F092531FA177}" dt="2024-02-04T11:22:40.088" v="337" actId="20577"/>
          <ac:spMkLst>
            <pc:docMk/>
            <pc:sldMk cId="3771704312" sldId="289"/>
            <ac:spMk id="2" creationId="{80FE5F59-28AA-EBC4-8EA6-6BFD6F22BD29}"/>
          </ac:spMkLst>
        </pc:spChg>
        <pc:spChg chg="del">
          <ac:chgData name="Coufal Petr" userId="76484aeb-9507-44c9-a583-612a370dac90" providerId="ADAL" clId="{2DE608EA-95EB-4DCB-84D3-F092531FA177}" dt="2024-02-04T11:22:51.445" v="338" actId="478"/>
          <ac:spMkLst>
            <pc:docMk/>
            <pc:sldMk cId="3771704312" sldId="289"/>
            <ac:spMk id="3" creationId="{F36409BA-B364-6DF3-BBBE-28206662F679}"/>
          </ac:spMkLst>
        </pc:spChg>
        <pc:picChg chg="add mod">
          <ac:chgData name="Coufal Petr" userId="76484aeb-9507-44c9-a583-612a370dac90" providerId="ADAL" clId="{2DE608EA-95EB-4DCB-84D3-F092531FA177}" dt="2024-02-04T11:22:58.616" v="341" actId="1076"/>
          <ac:picMkLst>
            <pc:docMk/>
            <pc:sldMk cId="3771704312" sldId="289"/>
            <ac:picMk id="5" creationId="{806DC3EA-E94C-7C06-592C-F5098F012BA0}"/>
          </ac:picMkLst>
        </pc:picChg>
      </pc:sldChg>
      <pc:sldChg chg="addSp delSp modSp new mod ord setBg">
        <pc:chgData name="Coufal Petr" userId="76484aeb-9507-44c9-a583-612a370dac90" providerId="ADAL" clId="{2DE608EA-95EB-4DCB-84D3-F092531FA177}" dt="2024-02-05T19:38:55.691" v="580"/>
        <pc:sldMkLst>
          <pc:docMk/>
          <pc:sldMk cId="3468727850" sldId="290"/>
        </pc:sldMkLst>
        <pc:spChg chg="mod">
          <ac:chgData name="Coufal Petr" userId="76484aeb-9507-44c9-a583-612a370dac90" providerId="ADAL" clId="{2DE608EA-95EB-4DCB-84D3-F092531FA177}" dt="2024-02-04T15:57:18.684" v="567" actId="5793"/>
          <ac:spMkLst>
            <pc:docMk/>
            <pc:sldMk cId="3468727850" sldId="290"/>
            <ac:spMk id="2" creationId="{2FD0E15E-0C22-E4D1-FB53-B8B6072C6572}"/>
          </ac:spMkLst>
        </pc:spChg>
        <pc:spChg chg="mod">
          <ac:chgData name="Coufal Petr" userId="76484aeb-9507-44c9-a583-612a370dac90" providerId="ADAL" clId="{2DE608EA-95EB-4DCB-84D3-F092531FA177}" dt="2024-02-04T11:36:53.256" v="463" actId="14100"/>
          <ac:spMkLst>
            <pc:docMk/>
            <pc:sldMk cId="3468727850" sldId="290"/>
            <ac:spMk id="3" creationId="{E7524F79-07D2-AFF4-C77B-F87B3AB89EF5}"/>
          </ac:spMkLst>
        </pc:spChg>
        <pc:spChg chg="add del">
          <ac:chgData name="Coufal Petr" userId="76484aeb-9507-44c9-a583-612a370dac90" providerId="ADAL" clId="{2DE608EA-95EB-4DCB-84D3-F092531FA177}" dt="2024-02-04T11:34:10.232" v="438" actId="478"/>
          <ac:spMkLst>
            <pc:docMk/>
            <pc:sldMk cId="3468727850" sldId="290"/>
            <ac:spMk id="4" creationId="{B8DA5BC5-19DA-D851-F0E5-2F14295DEB4F}"/>
          </ac:spMkLst>
        </pc:spChg>
        <pc:spChg chg="add mod">
          <ac:chgData name="Coufal Petr" userId="76484aeb-9507-44c9-a583-612a370dac90" providerId="ADAL" clId="{2DE608EA-95EB-4DCB-84D3-F092531FA177}" dt="2024-02-04T11:36:42.340" v="460" actId="1076"/>
          <ac:spMkLst>
            <pc:docMk/>
            <pc:sldMk cId="3468727850" sldId="290"/>
            <ac:spMk id="5" creationId="{AB66E43E-69BC-740D-2CD3-C85CBB23313B}"/>
          </ac:spMkLst>
        </pc:spChg>
        <pc:spChg chg="add">
          <ac:chgData name="Coufal Petr" userId="76484aeb-9507-44c9-a583-612a370dac90" providerId="ADAL" clId="{2DE608EA-95EB-4DCB-84D3-F092531FA177}" dt="2024-02-04T11:34:45.493" v="441" actId="26606"/>
          <ac:spMkLst>
            <pc:docMk/>
            <pc:sldMk cId="3468727850" sldId="290"/>
            <ac:spMk id="3085" creationId="{AD96FDFD-4E42-4A06-B8B5-768A1DB9C2A9}"/>
          </ac:spMkLst>
        </pc:spChg>
        <pc:picChg chg="add mod">
          <ac:chgData name="Coufal Petr" userId="76484aeb-9507-44c9-a583-612a370dac90" providerId="ADAL" clId="{2DE608EA-95EB-4DCB-84D3-F092531FA177}" dt="2024-02-04T11:36:34.536" v="459" actId="1076"/>
          <ac:picMkLst>
            <pc:docMk/>
            <pc:sldMk cId="3468727850" sldId="290"/>
            <ac:picMk id="6" creationId="{1666E3CA-B054-8E6D-C059-180B7C9AF3BA}"/>
          </ac:picMkLst>
        </pc:picChg>
        <pc:picChg chg="add mod">
          <ac:chgData name="Coufal Petr" userId="76484aeb-9507-44c9-a583-612a370dac90" providerId="ADAL" clId="{2DE608EA-95EB-4DCB-84D3-F092531FA177}" dt="2024-02-04T11:34:45.493" v="441" actId="26606"/>
          <ac:picMkLst>
            <pc:docMk/>
            <pc:sldMk cId="3468727850" sldId="290"/>
            <ac:picMk id="3074" creationId="{B3D8BDD6-63BA-86BD-8A43-E2BD0DA51479}"/>
          </ac:picMkLst>
        </pc:picChg>
        <pc:picChg chg="add mod">
          <ac:chgData name="Coufal Petr" userId="76484aeb-9507-44c9-a583-612a370dac90" providerId="ADAL" clId="{2DE608EA-95EB-4DCB-84D3-F092531FA177}" dt="2024-02-04T11:34:45.493" v="441" actId="26606"/>
          <ac:picMkLst>
            <pc:docMk/>
            <pc:sldMk cId="3468727850" sldId="290"/>
            <ac:picMk id="3078" creationId="{A497970A-6A4C-C599-FFFE-C5935E31131F}"/>
          </ac:picMkLst>
        </pc:picChg>
        <pc:picChg chg="add mod ord">
          <ac:chgData name="Coufal Petr" userId="76484aeb-9507-44c9-a583-612a370dac90" providerId="ADAL" clId="{2DE608EA-95EB-4DCB-84D3-F092531FA177}" dt="2024-02-04T11:34:45.493" v="441" actId="26606"/>
          <ac:picMkLst>
            <pc:docMk/>
            <pc:sldMk cId="3468727850" sldId="290"/>
            <ac:picMk id="3080" creationId="{C318DFEB-30BC-89C5-B16C-3E9E820804AB}"/>
          </ac:picMkLst>
        </pc:picChg>
      </pc:sldChg>
      <pc:sldChg chg="addSp delSp modSp new del mod">
        <pc:chgData name="Coufal Petr" userId="76484aeb-9507-44c9-a583-612a370dac90" providerId="ADAL" clId="{2DE608EA-95EB-4DCB-84D3-F092531FA177}" dt="2024-02-04T11:42:44.034" v="483" actId="2696"/>
        <pc:sldMkLst>
          <pc:docMk/>
          <pc:sldMk cId="2582693352" sldId="291"/>
        </pc:sldMkLst>
        <pc:spChg chg="del">
          <ac:chgData name="Coufal Petr" userId="76484aeb-9507-44c9-a583-612a370dac90" providerId="ADAL" clId="{2DE608EA-95EB-4DCB-84D3-F092531FA177}" dt="2024-02-04T11:41:16.468" v="469" actId="478"/>
          <ac:spMkLst>
            <pc:docMk/>
            <pc:sldMk cId="2582693352" sldId="291"/>
            <ac:spMk id="2" creationId="{A993CA4F-95B4-B042-AB45-7EA30AFE260B}"/>
          </ac:spMkLst>
        </pc:spChg>
        <pc:spChg chg="del">
          <ac:chgData name="Coufal Petr" userId="76484aeb-9507-44c9-a583-612a370dac90" providerId="ADAL" clId="{2DE608EA-95EB-4DCB-84D3-F092531FA177}" dt="2024-02-04T11:41:21.132" v="471" actId="478"/>
          <ac:spMkLst>
            <pc:docMk/>
            <pc:sldMk cId="2582693352" sldId="291"/>
            <ac:spMk id="3" creationId="{BD917675-F69F-A025-1822-ADB3DC7F9A6A}"/>
          </ac:spMkLst>
        </pc:spChg>
        <pc:picChg chg="add del mod">
          <ac:chgData name="Coufal Petr" userId="76484aeb-9507-44c9-a583-612a370dac90" providerId="ADAL" clId="{2DE608EA-95EB-4DCB-84D3-F092531FA177}" dt="2024-02-04T11:42:37.174" v="482" actId="21"/>
          <ac:picMkLst>
            <pc:docMk/>
            <pc:sldMk cId="2582693352" sldId="291"/>
            <ac:picMk id="5" creationId="{C2B7D2DC-5A57-591B-2CA8-2DC453606C1D}"/>
          </ac:picMkLst>
        </pc:picChg>
      </pc:sldChg>
      <pc:sldChg chg="addSp delSp modSp new mod setBg">
        <pc:chgData name="Coufal Petr" userId="76484aeb-9507-44c9-a583-612a370dac90" providerId="ADAL" clId="{2DE608EA-95EB-4DCB-84D3-F092531FA177}" dt="2024-02-04T11:43:52.392" v="502" actId="26606"/>
        <pc:sldMkLst>
          <pc:docMk/>
          <pc:sldMk cId="2589830576" sldId="292"/>
        </pc:sldMkLst>
        <pc:spChg chg="del">
          <ac:chgData name="Coufal Petr" userId="76484aeb-9507-44c9-a583-612a370dac90" providerId="ADAL" clId="{2DE608EA-95EB-4DCB-84D3-F092531FA177}" dt="2024-02-04T11:42:00.988" v="475" actId="478"/>
          <ac:spMkLst>
            <pc:docMk/>
            <pc:sldMk cId="2589830576" sldId="292"/>
            <ac:spMk id="2" creationId="{87AF3710-6C41-6C09-F8CB-B2345C788D4F}"/>
          </ac:spMkLst>
        </pc:spChg>
        <pc:spChg chg="del">
          <ac:chgData name="Coufal Petr" userId="76484aeb-9507-44c9-a583-612a370dac90" providerId="ADAL" clId="{2DE608EA-95EB-4DCB-84D3-F092531FA177}" dt="2024-02-04T11:42:02.262" v="476" actId="478"/>
          <ac:spMkLst>
            <pc:docMk/>
            <pc:sldMk cId="2589830576" sldId="292"/>
            <ac:spMk id="3" creationId="{6A7CC5E7-8C80-5236-A66F-7AACC95003E5}"/>
          </ac:spMkLst>
        </pc:spChg>
        <pc:spChg chg="add">
          <ac:chgData name="Coufal Petr" userId="76484aeb-9507-44c9-a583-612a370dac90" providerId="ADAL" clId="{2DE608EA-95EB-4DCB-84D3-F092531FA177}" dt="2024-02-04T11:43:52.392" v="502" actId="26606"/>
          <ac:spMkLst>
            <pc:docMk/>
            <pc:sldMk cId="2589830576" sldId="292"/>
            <ac:spMk id="10" creationId="{32BC26D8-82FB-445E-AA49-62A77D7C1EE0}"/>
          </ac:spMkLst>
        </pc:spChg>
        <pc:spChg chg="add">
          <ac:chgData name="Coufal Petr" userId="76484aeb-9507-44c9-a583-612a370dac90" providerId="ADAL" clId="{2DE608EA-95EB-4DCB-84D3-F092531FA177}" dt="2024-02-04T11:43:52.392" v="502" actId="26606"/>
          <ac:spMkLst>
            <pc:docMk/>
            <pc:sldMk cId="2589830576" sldId="292"/>
            <ac:spMk id="12" creationId="{CB44330D-EA18-4254-AA95-EB49948539B8}"/>
          </ac:spMkLst>
        </pc:spChg>
        <pc:picChg chg="add mod">
          <ac:chgData name="Coufal Petr" userId="76484aeb-9507-44c9-a583-612a370dac90" providerId="ADAL" clId="{2DE608EA-95EB-4DCB-84D3-F092531FA177}" dt="2024-02-04T11:43:52.392" v="502" actId="26606"/>
          <ac:picMkLst>
            <pc:docMk/>
            <pc:sldMk cId="2589830576" sldId="292"/>
            <ac:picMk id="5" creationId="{74A12B4D-45C0-EEC9-FE08-77CA8922908B}"/>
          </ac:picMkLst>
        </pc:picChg>
      </pc:sldChg>
      <pc:sldChg chg="addSp delSp modSp new mod setBg">
        <pc:chgData name="Coufal Petr" userId="76484aeb-9507-44c9-a583-612a370dac90" providerId="ADAL" clId="{2DE608EA-95EB-4DCB-84D3-F092531FA177}" dt="2024-02-04T11:44:11.595" v="505" actId="20577"/>
        <pc:sldMkLst>
          <pc:docMk/>
          <pc:sldMk cId="1703534054" sldId="293"/>
        </pc:sldMkLst>
        <pc:spChg chg="mod">
          <ac:chgData name="Coufal Petr" userId="76484aeb-9507-44c9-a583-612a370dac90" providerId="ADAL" clId="{2DE608EA-95EB-4DCB-84D3-F092531FA177}" dt="2024-02-04T11:44:11.595" v="505" actId="20577"/>
          <ac:spMkLst>
            <pc:docMk/>
            <pc:sldMk cId="1703534054" sldId="293"/>
            <ac:spMk id="2" creationId="{E11954AA-9039-9639-FC67-AE27D310D8B4}"/>
          </ac:spMkLst>
        </pc:spChg>
        <pc:spChg chg="del">
          <ac:chgData name="Coufal Petr" userId="76484aeb-9507-44c9-a583-612a370dac90" providerId="ADAL" clId="{2DE608EA-95EB-4DCB-84D3-F092531FA177}" dt="2024-02-04T11:43:03.314" v="487" actId="478"/>
          <ac:spMkLst>
            <pc:docMk/>
            <pc:sldMk cId="1703534054" sldId="293"/>
            <ac:spMk id="3" creationId="{1CCE1164-0CE0-0553-B9BB-76C0E09767FE}"/>
          </ac:spMkLst>
        </pc:spChg>
        <pc:spChg chg="add">
          <ac:chgData name="Coufal Petr" userId="76484aeb-9507-44c9-a583-612a370dac90" providerId="ADAL" clId="{2DE608EA-95EB-4DCB-84D3-F092531FA177}" dt="2024-02-04T11:43:07.598" v="488" actId="26606"/>
          <ac:spMkLst>
            <pc:docMk/>
            <pc:sldMk cId="1703534054" sldId="293"/>
            <ac:spMk id="9" creationId="{76906711-0AFB-47DD-A4B6-4E94B38B8C91}"/>
          </ac:spMkLst>
        </pc:spChg>
        <pc:spChg chg="add">
          <ac:chgData name="Coufal Petr" userId="76484aeb-9507-44c9-a583-612a370dac90" providerId="ADAL" clId="{2DE608EA-95EB-4DCB-84D3-F092531FA177}" dt="2024-02-04T11:43:07.598" v="488" actId="26606"/>
          <ac:spMkLst>
            <pc:docMk/>
            <pc:sldMk cId="1703534054" sldId="293"/>
            <ac:spMk id="11" creationId="{AA91F649-894C-41F6-A21D-3D1AC558E934}"/>
          </ac:spMkLst>
        </pc:spChg>
        <pc:spChg chg="add">
          <ac:chgData name="Coufal Petr" userId="76484aeb-9507-44c9-a583-612a370dac90" providerId="ADAL" clId="{2DE608EA-95EB-4DCB-84D3-F092531FA177}" dt="2024-02-04T11:43:07.598" v="488" actId="26606"/>
          <ac:spMkLst>
            <pc:docMk/>
            <pc:sldMk cId="1703534054" sldId="293"/>
            <ac:spMk id="13" creationId="{56037404-66BD-46B5-9323-1B531319671A}"/>
          </ac:spMkLst>
        </pc:spChg>
        <pc:picChg chg="add mod">
          <ac:chgData name="Coufal Petr" userId="76484aeb-9507-44c9-a583-612a370dac90" providerId="ADAL" clId="{2DE608EA-95EB-4DCB-84D3-F092531FA177}" dt="2024-02-04T11:43:36.592" v="497" actId="1076"/>
          <ac:picMkLst>
            <pc:docMk/>
            <pc:sldMk cId="1703534054" sldId="293"/>
            <ac:picMk id="4" creationId="{EE1DDE62-7680-4C2B-8EAC-08401D90FB79}"/>
          </ac:picMkLst>
        </pc:picChg>
        <pc:picChg chg="add mod">
          <ac:chgData name="Coufal Petr" userId="76484aeb-9507-44c9-a583-612a370dac90" providerId="ADAL" clId="{2DE608EA-95EB-4DCB-84D3-F092531FA177}" dt="2024-02-04T11:43:44.588" v="501" actId="1076"/>
          <ac:picMkLst>
            <pc:docMk/>
            <pc:sldMk cId="1703534054" sldId="293"/>
            <ac:picMk id="6" creationId="{DB5CADBE-908D-BE18-58BB-2E0BD67F49E3}"/>
          </ac:picMkLst>
        </pc:picChg>
      </pc:sldChg>
      <pc:sldChg chg="addSp delSp modSp new mod setBg">
        <pc:chgData name="Coufal Petr" userId="76484aeb-9507-44c9-a583-612a370dac90" providerId="ADAL" clId="{2DE608EA-95EB-4DCB-84D3-F092531FA177}" dt="2024-02-04T11:44:46.328" v="521" actId="1076"/>
        <pc:sldMkLst>
          <pc:docMk/>
          <pc:sldMk cId="2191925252" sldId="294"/>
        </pc:sldMkLst>
        <pc:spChg chg="mod">
          <ac:chgData name="Coufal Petr" userId="76484aeb-9507-44c9-a583-612a370dac90" providerId="ADAL" clId="{2DE608EA-95EB-4DCB-84D3-F092531FA177}" dt="2024-02-04T11:44:28.755" v="517" actId="20577"/>
          <ac:spMkLst>
            <pc:docMk/>
            <pc:sldMk cId="2191925252" sldId="294"/>
            <ac:spMk id="2" creationId="{3819709F-7A50-D48C-EA17-D2AE3919168B}"/>
          </ac:spMkLst>
        </pc:spChg>
        <pc:spChg chg="del">
          <ac:chgData name="Coufal Petr" userId="76484aeb-9507-44c9-a583-612a370dac90" providerId="ADAL" clId="{2DE608EA-95EB-4DCB-84D3-F092531FA177}" dt="2024-02-04T11:44:22.875" v="507" actId="478"/>
          <ac:spMkLst>
            <pc:docMk/>
            <pc:sldMk cId="2191925252" sldId="294"/>
            <ac:spMk id="3" creationId="{A228DF24-999C-8F7D-0CD5-724678471C23}"/>
          </ac:spMkLst>
        </pc:spChg>
        <pc:spChg chg="add">
          <ac:chgData name="Coufal Petr" userId="76484aeb-9507-44c9-a583-612a370dac90" providerId="ADAL" clId="{2DE608EA-95EB-4DCB-84D3-F092531FA177}" dt="2024-02-04T11:44:24.751" v="508" actId="26606"/>
          <ac:spMkLst>
            <pc:docMk/>
            <pc:sldMk cId="2191925252" sldId="294"/>
            <ac:spMk id="10" creationId="{76906711-0AFB-47DD-A4B6-4E94B38B8C91}"/>
          </ac:spMkLst>
        </pc:spChg>
        <pc:spChg chg="add">
          <ac:chgData name="Coufal Petr" userId="76484aeb-9507-44c9-a583-612a370dac90" providerId="ADAL" clId="{2DE608EA-95EB-4DCB-84D3-F092531FA177}" dt="2024-02-04T11:44:24.751" v="508" actId="26606"/>
          <ac:spMkLst>
            <pc:docMk/>
            <pc:sldMk cId="2191925252" sldId="294"/>
            <ac:spMk id="12" creationId="{AA91F649-894C-41F6-A21D-3D1AC558E934}"/>
          </ac:spMkLst>
        </pc:spChg>
        <pc:spChg chg="add">
          <ac:chgData name="Coufal Petr" userId="76484aeb-9507-44c9-a583-612a370dac90" providerId="ADAL" clId="{2DE608EA-95EB-4DCB-84D3-F092531FA177}" dt="2024-02-04T11:44:24.751" v="508" actId="26606"/>
          <ac:spMkLst>
            <pc:docMk/>
            <pc:sldMk cId="2191925252" sldId="294"/>
            <ac:spMk id="14" creationId="{56037404-66BD-46B5-9323-1B531319671A}"/>
          </ac:spMkLst>
        </pc:spChg>
        <pc:picChg chg="add mod">
          <ac:chgData name="Coufal Petr" userId="76484aeb-9507-44c9-a583-612a370dac90" providerId="ADAL" clId="{2DE608EA-95EB-4DCB-84D3-F092531FA177}" dt="2024-02-04T11:44:41.094" v="519" actId="1076"/>
          <ac:picMkLst>
            <pc:docMk/>
            <pc:sldMk cId="2191925252" sldId="294"/>
            <ac:picMk id="5" creationId="{9C397F88-0F14-ED13-3C1A-EFC679A07453}"/>
          </ac:picMkLst>
        </pc:picChg>
        <pc:picChg chg="add mod">
          <ac:chgData name="Coufal Petr" userId="76484aeb-9507-44c9-a583-612a370dac90" providerId="ADAL" clId="{2DE608EA-95EB-4DCB-84D3-F092531FA177}" dt="2024-02-04T11:44:46.328" v="521" actId="1076"/>
          <ac:picMkLst>
            <pc:docMk/>
            <pc:sldMk cId="2191925252" sldId="294"/>
            <ac:picMk id="7" creationId="{D3CE406B-2087-57C0-2547-CD11FB3EA7AE}"/>
          </ac:picMkLst>
        </pc:picChg>
      </pc:sldChg>
      <pc:sldChg chg="addSp delSp modSp new mod setBg">
        <pc:chgData name="Coufal Petr" userId="76484aeb-9507-44c9-a583-612a370dac90" providerId="ADAL" clId="{2DE608EA-95EB-4DCB-84D3-F092531FA177}" dt="2024-02-04T11:45:42.517" v="526" actId="26606"/>
        <pc:sldMkLst>
          <pc:docMk/>
          <pc:sldMk cId="3681458844" sldId="295"/>
        </pc:sldMkLst>
        <pc:spChg chg="del">
          <ac:chgData name="Coufal Petr" userId="76484aeb-9507-44c9-a583-612a370dac90" providerId="ADAL" clId="{2DE608EA-95EB-4DCB-84D3-F092531FA177}" dt="2024-02-04T11:45:39.150" v="524" actId="478"/>
          <ac:spMkLst>
            <pc:docMk/>
            <pc:sldMk cId="3681458844" sldId="295"/>
            <ac:spMk id="2" creationId="{9758CF84-CDA2-E8FD-4D6E-AD2EC05C67B1}"/>
          </ac:spMkLst>
        </pc:spChg>
        <pc:spChg chg="del">
          <ac:chgData name="Coufal Petr" userId="76484aeb-9507-44c9-a583-612a370dac90" providerId="ADAL" clId="{2DE608EA-95EB-4DCB-84D3-F092531FA177}" dt="2024-02-04T11:45:36.947" v="523" actId="478"/>
          <ac:spMkLst>
            <pc:docMk/>
            <pc:sldMk cId="3681458844" sldId="295"/>
            <ac:spMk id="3" creationId="{0B7F59A7-DDC8-8F90-3A9B-EC3E68813A72}"/>
          </ac:spMkLst>
        </pc:spChg>
        <pc:spChg chg="add">
          <ac:chgData name="Coufal Petr" userId="76484aeb-9507-44c9-a583-612a370dac90" providerId="ADAL" clId="{2DE608EA-95EB-4DCB-84D3-F092531FA177}" dt="2024-02-04T11:45:42.517" v="526" actId="26606"/>
          <ac:spMkLst>
            <pc:docMk/>
            <pc:sldMk cId="3681458844" sldId="295"/>
            <ac:spMk id="10" creationId="{32BC26D8-82FB-445E-AA49-62A77D7C1EE0}"/>
          </ac:spMkLst>
        </pc:spChg>
        <pc:spChg chg="add">
          <ac:chgData name="Coufal Petr" userId="76484aeb-9507-44c9-a583-612a370dac90" providerId="ADAL" clId="{2DE608EA-95EB-4DCB-84D3-F092531FA177}" dt="2024-02-04T11:45:42.517" v="526" actId="26606"/>
          <ac:spMkLst>
            <pc:docMk/>
            <pc:sldMk cId="3681458844" sldId="295"/>
            <ac:spMk id="12" creationId="{CB44330D-EA18-4254-AA95-EB49948539B8}"/>
          </ac:spMkLst>
        </pc:spChg>
        <pc:picChg chg="add mod">
          <ac:chgData name="Coufal Petr" userId="76484aeb-9507-44c9-a583-612a370dac90" providerId="ADAL" clId="{2DE608EA-95EB-4DCB-84D3-F092531FA177}" dt="2024-02-04T11:45:42.517" v="526" actId="26606"/>
          <ac:picMkLst>
            <pc:docMk/>
            <pc:sldMk cId="3681458844" sldId="295"/>
            <ac:picMk id="5" creationId="{2772CC73-A220-FEA0-0A3A-6AABD60D57BE}"/>
          </ac:picMkLst>
        </pc:picChg>
      </pc:sldChg>
      <pc:sldChg chg="addSp delSp modSp new mod setBg">
        <pc:chgData name="Coufal Petr" userId="76484aeb-9507-44c9-a583-612a370dac90" providerId="ADAL" clId="{2DE608EA-95EB-4DCB-84D3-F092531FA177}" dt="2024-02-04T11:47:34.423" v="554" actId="1076"/>
        <pc:sldMkLst>
          <pc:docMk/>
          <pc:sldMk cId="2242434166" sldId="296"/>
        </pc:sldMkLst>
        <pc:spChg chg="mod">
          <ac:chgData name="Coufal Petr" userId="76484aeb-9507-44c9-a583-612a370dac90" providerId="ADAL" clId="{2DE608EA-95EB-4DCB-84D3-F092531FA177}" dt="2024-02-04T11:47:27.316" v="553" actId="962"/>
          <ac:spMkLst>
            <pc:docMk/>
            <pc:sldMk cId="2242434166" sldId="296"/>
            <ac:spMk id="2" creationId="{429C89B1-B144-3800-28B0-A7CA6491E378}"/>
          </ac:spMkLst>
        </pc:spChg>
        <pc:spChg chg="del">
          <ac:chgData name="Coufal Petr" userId="76484aeb-9507-44c9-a583-612a370dac90" providerId="ADAL" clId="{2DE608EA-95EB-4DCB-84D3-F092531FA177}" dt="2024-02-04T11:47:14.780" v="548" actId="478"/>
          <ac:spMkLst>
            <pc:docMk/>
            <pc:sldMk cId="2242434166" sldId="296"/>
            <ac:spMk id="3" creationId="{34741ABA-AA1B-F8BE-FE2E-F54FF23831B0}"/>
          </ac:spMkLst>
        </pc:spChg>
        <pc:spChg chg="add">
          <ac:chgData name="Coufal Petr" userId="76484aeb-9507-44c9-a583-612a370dac90" providerId="ADAL" clId="{2DE608EA-95EB-4DCB-84D3-F092531FA177}" dt="2024-02-04T11:47:21.328" v="550" actId="26606"/>
          <ac:spMkLst>
            <pc:docMk/>
            <pc:sldMk cId="2242434166" sldId="296"/>
            <ac:spMk id="10" creationId="{665DBBEF-238B-476B-96AB-8AAC3224ECEA}"/>
          </ac:spMkLst>
        </pc:spChg>
        <pc:spChg chg="add">
          <ac:chgData name="Coufal Petr" userId="76484aeb-9507-44c9-a583-612a370dac90" providerId="ADAL" clId="{2DE608EA-95EB-4DCB-84D3-F092531FA177}" dt="2024-02-04T11:47:21.328" v="550" actId="26606"/>
          <ac:spMkLst>
            <pc:docMk/>
            <pc:sldMk cId="2242434166" sldId="296"/>
            <ac:spMk id="12" creationId="{3FCFB1DE-0B7E-48CC-BA90-B2AB0889F9D6}"/>
          </ac:spMkLst>
        </pc:spChg>
        <pc:picChg chg="add mod">
          <ac:chgData name="Coufal Petr" userId="76484aeb-9507-44c9-a583-612a370dac90" providerId="ADAL" clId="{2DE608EA-95EB-4DCB-84D3-F092531FA177}" dt="2024-02-04T11:47:34.423" v="554" actId="1076"/>
          <ac:picMkLst>
            <pc:docMk/>
            <pc:sldMk cId="2242434166" sldId="296"/>
            <ac:picMk id="5" creationId="{788B838A-2AE4-9653-6E3A-A832DF592502}"/>
          </ac:picMkLst>
        </pc:picChg>
      </pc:sldChg>
      <pc:sldChg chg="addSp delSp modSp new mod setBg">
        <pc:chgData name="Coufal Petr" userId="76484aeb-9507-44c9-a583-612a370dac90" providerId="ADAL" clId="{2DE608EA-95EB-4DCB-84D3-F092531FA177}" dt="2024-02-04T11:49:50.904" v="562" actId="27614"/>
        <pc:sldMkLst>
          <pc:docMk/>
          <pc:sldMk cId="582996483" sldId="297"/>
        </pc:sldMkLst>
        <pc:spChg chg="del">
          <ac:chgData name="Coufal Petr" userId="76484aeb-9507-44c9-a583-612a370dac90" providerId="ADAL" clId="{2DE608EA-95EB-4DCB-84D3-F092531FA177}" dt="2024-02-04T11:49:35.591" v="556" actId="478"/>
          <ac:spMkLst>
            <pc:docMk/>
            <pc:sldMk cId="582996483" sldId="297"/>
            <ac:spMk id="2" creationId="{0F9678DE-0533-C571-5112-2CC8865E6073}"/>
          </ac:spMkLst>
        </pc:spChg>
        <pc:spChg chg="del">
          <ac:chgData name="Coufal Petr" userId="76484aeb-9507-44c9-a583-612a370dac90" providerId="ADAL" clId="{2DE608EA-95EB-4DCB-84D3-F092531FA177}" dt="2024-02-04T11:49:37.435" v="557" actId="478"/>
          <ac:spMkLst>
            <pc:docMk/>
            <pc:sldMk cId="582996483" sldId="297"/>
            <ac:spMk id="3" creationId="{068A5B6F-CAB6-B6CA-2B7E-694CAE90F024}"/>
          </ac:spMkLst>
        </pc:spChg>
        <pc:spChg chg="add">
          <ac:chgData name="Coufal Petr" userId="76484aeb-9507-44c9-a583-612a370dac90" providerId="ADAL" clId="{2DE608EA-95EB-4DCB-84D3-F092531FA177}" dt="2024-02-04T11:49:43.294" v="559" actId="26606"/>
          <ac:spMkLst>
            <pc:docMk/>
            <pc:sldMk cId="582996483" sldId="297"/>
            <ac:spMk id="10" creationId="{2D2B266D-3625-4584-A5C3-7D3F672CFF30}"/>
          </ac:spMkLst>
        </pc:spChg>
        <pc:spChg chg="add">
          <ac:chgData name="Coufal Petr" userId="76484aeb-9507-44c9-a583-612a370dac90" providerId="ADAL" clId="{2DE608EA-95EB-4DCB-84D3-F092531FA177}" dt="2024-02-04T11:49:43.294" v="559" actId="26606"/>
          <ac:spMkLst>
            <pc:docMk/>
            <pc:sldMk cId="582996483" sldId="297"/>
            <ac:spMk id="12" creationId="{C463B99A-73EE-4FBB-B7C4-F9F9BCC25C65}"/>
          </ac:spMkLst>
        </pc:spChg>
        <pc:spChg chg="add">
          <ac:chgData name="Coufal Petr" userId="76484aeb-9507-44c9-a583-612a370dac90" providerId="ADAL" clId="{2DE608EA-95EB-4DCB-84D3-F092531FA177}" dt="2024-02-04T11:49:43.294" v="559" actId="26606"/>
          <ac:spMkLst>
            <pc:docMk/>
            <pc:sldMk cId="582996483" sldId="297"/>
            <ac:spMk id="14" creationId="{A5D2A5D1-BA0D-47D3-B051-DA7743C46E28}"/>
          </ac:spMkLst>
        </pc:spChg>
        <pc:picChg chg="add mod">
          <ac:chgData name="Coufal Petr" userId="76484aeb-9507-44c9-a583-612a370dac90" providerId="ADAL" clId="{2DE608EA-95EB-4DCB-84D3-F092531FA177}" dt="2024-02-04T11:49:50.904" v="562" actId="27614"/>
          <ac:picMkLst>
            <pc:docMk/>
            <pc:sldMk cId="582996483" sldId="297"/>
            <ac:picMk id="5" creationId="{6AC3C57F-6F0C-3A21-5B50-11E966F7D39B}"/>
          </ac:picMkLst>
        </pc:picChg>
      </pc:sldChg>
    </pc:docChg>
  </pc:docChgLst>
  <pc:docChgLst>
    <pc:chgData name="Coufal Petr" userId="76484aeb-9507-44c9-a583-612a370dac90" providerId="ADAL" clId="{1E00CAA9-B3DE-4454-8EC8-472E26B10850}"/>
    <pc:docChg chg="undo custSel addSld delSld modSld sldOrd">
      <pc:chgData name="Coufal Petr" userId="76484aeb-9507-44c9-a583-612a370dac90" providerId="ADAL" clId="{1E00CAA9-B3DE-4454-8EC8-472E26B10850}" dt="2024-01-01T18:46:07.585" v="915" actId="20577"/>
      <pc:docMkLst>
        <pc:docMk/>
      </pc:docMkLst>
      <pc:sldChg chg="modSp mod">
        <pc:chgData name="Coufal Petr" userId="76484aeb-9507-44c9-a583-612a370dac90" providerId="ADAL" clId="{1E00CAA9-B3DE-4454-8EC8-472E26B10850}" dt="2023-12-24T15:18:00.337" v="772" actId="20577"/>
        <pc:sldMkLst>
          <pc:docMk/>
          <pc:sldMk cId="1623237131" sldId="256"/>
        </pc:sldMkLst>
        <pc:spChg chg="mod">
          <ac:chgData name="Coufal Petr" userId="76484aeb-9507-44c9-a583-612a370dac90" providerId="ADAL" clId="{1E00CAA9-B3DE-4454-8EC8-472E26B10850}" dt="2023-12-23T15:13:13.043" v="124" actId="14100"/>
          <ac:spMkLst>
            <pc:docMk/>
            <pc:sldMk cId="1623237131" sldId="256"/>
            <ac:spMk id="2" creationId="{A2E2BDAD-913F-4678-AAD4-7EB0C719EBB4}"/>
          </ac:spMkLst>
        </pc:spChg>
        <pc:spChg chg="mod">
          <ac:chgData name="Coufal Petr" userId="76484aeb-9507-44c9-a583-612a370dac90" providerId="ADAL" clId="{1E00CAA9-B3DE-4454-8EC8-472E26B10850}" dt="2023-12-24T15:18:00.337" v="772" actId="20577"/>
          <ac:spMkLst>
            <pc:docMk/>
            <pc:sldMk cId="1623237131" sldId="256"/>
            <ac:spMk id="3" creationId="{E49DC31D-EA17-48CD-8C32-42D18CD7CD32}"/>
          </ac:spMkLst>
        </pc:spChg>
      </pc:sldChg>
      <pc:sldChg chg="addSp modSp mod">
        <pc:chgData name="Coufal Petr" userId="76484aeb-9507-44c9-a583-612a370dac90" providerId="ADAL" clId="{1E00CAA9-B3DE-4454-8EC8-472E26B10850}" dt="2024-01-01T18:27:43.551" v="906" actId="27636"/>
        <pc:sldMkLst>
          <pc:docMk/>
          <pc:sldMk cId="516283103" sldId="257"/>
        </pc:sldMkLst>
        <pc:spChg chg="mod">
          <ac:chgData name="Coufal Petr" userId="76484aeb-9507-44c9-a583-612a370dac90" providerId="ADAL" clId="{1E00CAA9-B3DE-4454-8EC8-472E26B10850}" dt="2024-01-01T18:27:32.431" v="902" actId="14100"/>
          <ac:spMkLst>
            <pc:docMk/>
            <pc:sldMk cId="516283103" sldId="257"/>
            <ac:spMk id="2" creationId="{00EACB61-85CD-43D1-86BC-43A9903170DE}"/>
          </ac:spMkLst>
        </pc:spChg>
        <pc:spChg chg="mod">
          <ac:chgData name="Coufal Petr" userId="76484aeb-9507-44c9-a583-612a370dac90" providerId="ADAL" clId="{1E00CAA9-B3DE-4454-8EC8-472E26B10850}" dt="2024-01-01T18:27:43.551" v="906" actId="27636"/>
          <ac:spMkLst>
            <pc:docMk/>
            <pc:sldMk cId="516283103" sldId="257"/>
            <ac:spMk id="3" creationId="{37B06134-2201-4284-B75E-00457A0FAA7D}"/>
          </ac:spMkLst>
        </pc:spChg>
        <pc:spChg chg="add mod">
          <ac:chgData name="Coufal Petr" userId="76484aeb-9507-44c9-a583-612a370dac90" providerId="ADAL" clId="{1E00CAA9-B3DE-4454-8EC8-472E26B10850}" dt="2023-12-23T17:41:36.054" v="127" actId="14100"/>
          <ac:spMkLst>
            <pc:docMk/>
            <pc:sldMk cId="516283103" sldId="257"/>
            <ac:spMk id="5" creationId="{54A5F35E-6F07-A7E9-120D-1E407C2A217F}"/>
          </ac:spMkLst>
        </pc:spChg>
      </pc:sldChg>
      <pc:sldChg chg="addSp delSp modSp mod">
        <pc:chgData name="Coufal Petr" userId="76484aeb-9507-44c9-a583-612a370dac90" providerId="ADAL" clId="{1E00CAA9-B3DE-4454-8EC8-472E26B10850}" dt="2023-12-23T19:08:18.520" v="762" actId="1076"/>
        <pc:sldMkLst>
          <pc:docMk/>
          <pc:sldMk cId="1117197987" sldId="258"/>
        </pc:sldMkLst>
        <pc:spChg chg="mod">
          <ac:chgData name="Coufal Petr" userId="76484aeb-9507-44c9-a583-612a370dac90" providerId="ADAL" clId="{1E00CAA9-B3DE-4454-8EC8-472E26B10850}" dt="2023-12-23T19:08:08.719" v="760" actId="1076"/>
          <ac:spMkLst>
            <pc:docMk/>
            <pc:sldMk cId="1117197987" sldId="258"/>
            <ac:spMk id="2" creationId="{9CD1A3E2-6B3A-4C7B-B111-DCD5F3DDD3E9}"/>
          </ac:spMkLst>
        </pc:spChg>
        <pc:spChg chg="del mod">
          <ac:chgData name="Coufal Petr" userId="76484aeb-9507-44c9-a583-612a370dac90" providerId="ADAL" clId="{1E00CAA9-B3DE-4454-8EC8-472E26B10850}" dt="2023-12-23T19:08:00.047" v="758" actId="478"/>
          <ac:spMkLst>
            <pc:docMk/>
            <pc:sldMk cId="1117197987" sldId="258"/>
            <ac:spMk id="3" creationId="{8F88EDCA-1D1B-468E-8373-978694D91500}"/>
          </ac:spMkLst>
        </pc:spChg>
        <pc:spChg chg="add mod">
          <ac:chgData name="Coufal Petr" userId="76484aeb-9507-44c9-a583-612a370dac90" providerId="ADAL" clId="{1E00CAA9-B3DE-4454-8EC8-472E26B10850}" dt="2023-12-23T19:07:03.376" v="749" actId="20577"/>
          <ac:spMkLst>
            <pc:docMk/>
            <pc:sldMk cId="1117197987" sldId="258"/>
            <ac:spMk id="5" creationId="{AEEFE042-CFA3-9B83-02F5-0B4F0CA179A9}"/>
          </ac:spMkLst>
        </pc:spChg>
        <pc:graphicFrameChg chg="add mod">
          <ac:chgData name="Coufal Petr" userId="76484aeb-9507-44c9-a583-612a370dac90" providerId="ADAL" clId="{1E00CAA9-B3DE-4454-8EC8-472E26B10850}" dt="2023-12-23T19:08:18.520" v="762" actId="1076"/>
          <ac:graphicFrameMkLst>
            <pc:docMk/>
            <pc:sldMk cId="1117197987" sldId="258"/>
            <ac:graphicFrameMk id="9" creationId="{F74E5C47-35DB-B23C-1577-D5021D70596C}"/>
          </ac:graphicFrameMkLst>
        </pc:graphicFrameChg>
        <pc:picChg chg="add del mod">
          <ac:chgData name="Coufal Petr" userId="76484aeb-9507-44c9-a583-612a370dac90" providerId="ADAL" clId="{1E00CAA9-B3DE-4454-8EC8-472E26B10850}" dt="2023-12-23T19:06:38.011" v="740" actId="478"/>
          <ac:picMkLst>
            <pc:docMk/>
            <pc:sldMk cId="1117197987" sldId="258"/>
            <ac:picMk id="4" creationId="{E9648EEA-2156-79DB-3893-02156A1EED63}"/>
          </ac:picMkLst>
        </pc:picChg>
        <pc:picChg chg="add mod">
          <ac:chgData name="Coufal Petr" userId="76484aeb-9507-44c9-a583-612a370dac90" providerId="ADAL" clId="{1E00CAA9-B3DE-4454-8EC8-472E26B10850}" dt="2023-12-23T19:06:43.833" v="742" actId="14100"/>
          <ac:picMkLst>
            <pc:docMk/>
            <pc:sldMk cId="1117197987" sldId="258"/>
            <ac:picMk id="7" creationId="{665A6146-2715-AE75-236E-D2753854F8CA}"/>
          </ac:picMkLst>
        </pc:picChg>
      </pc:sldChg>
      <pc:sldChg chg="del">
        <pc:chgData name="Coufal Petr" userId="76484aeb-9507-44c9-a583-612a370dac90" providerId="ADAL" clId="{1E00CAA9-B3DE-4454-8EC8-472E26B10850}" dt="2023-12-24T15:56:05.394" v="854" actId="2696"/>
        <pc:sldMkLst>
          <pc:docMk/>
          <pc:sldMk cId="3880105103" sldId="259"/>
        </pc:sldMkLst>
      </pc:sldChg>
      <pc:sldChg chg="modSp mod">
        <pc:chgData name="Coufal Petr" userId="76484aeb-9507-44c9-a583-612a370dac90" providerId="ADAL" clId="{1E00CAA9-B3DE-4454-8EC8-472E26B10850}" dt="2023-12-24T15:47:57.867" v="802" actId="1076"/>
        <pc:sldMkLst>
          <pc:docMk/>
          <pc:sldMk cId="1111574965" sldId="260"/>
        </pc:sldMkLst>
        <pc:spChg chg="mod">
          <ac:chgData name="Coufal Petr" userId="76484aeb-9507-44c9-a583-612a370dac90" providerId="ADAL" clId="{1E00CAA9-B3DE-4454-8EC8-472E26B10850}" dt="2023-12-24T15:47:54.822" v="801" actId="1076"/>
          <ac:spMkLst>
            <pc:docMk/>
            <pc:sldMk cId="1111574965" sldId="260"/>
            <ac:spMk id="2" creationId="{58C1FF71-1D02-4E03-9300-6D20D54C295E}"/>
          </ac:spMkLst>
        </pc:spChg>
        <pc:picChg chg="mod">
          <ac:chgData name="Coufal Petr" userId="76484aeb-9507-44c9-a583-612a370dac90" providerId="ADAL" clId="{1E00CAA9-B3DE-4454-8EC8-472E26B10850}" dt="2023-12-24T15:47:57.867" v="802" actId="1076"/>
          <ac:picMkLst>
            <pc:docMk/>
            <pc:sldMk cId="1111574965" sldId="260"/>
            <ac:picMk id="9" creationId="{73D162A3-ADD8-4966-8379-0A81B23D1983}"/>
          </ac:picMkLst>
        </pc:picChg>
      </pc:sldChg>
      <pc:sldChg chg="modSp mod ord">
        <pc:chgData name="Coufal Petr" userId="76484aeb-9507-44c9-a583-612a370dac90" providerId="ADAL" clId="{1E00CAA9-B3DE-4454-8EC8-472E26B10850}" dt="2023-12-24T15:18:39.781" v="774"/>
        <pc:sldMkLst>
          <pc:docMk/>
          <pc:sldMk cId="2071361276" sldId="261"/>
        </pc:sldMkLst>
        <pc:spChg chg="mod">
          <ac:chgData name="Coufal Petr" userId="76484aeb-9507-44c9-a583-612a370dac90" providerId="ADAL" clId="{1E00CAA9-B3DE-4454-8EC8-472E26B10850}" dt="2023-12-23T18:49:01.894" v="667" actId="2711"/>
          <ac:spMkLst>
            <pc:docMk/>
            <pc:sldMk cId="2071361276" sldId="261"/>
            <ac:spMk id="2" creationId="{957B0922-BBEE-45E4-8E32-0AF0AA59FBB1}"/>
          </ac:spMkLst>
        </pc:spChg>
        <pc:picChg chg="mod">
          <ac:chgData name="Coufal Petr" userId="76484aeb-9507-44c9-a583-612a370dac90" providerId="ADAL" clId="{1E00CAA9-B3DE-4454-8EC8-472E26B10850}" dt="2023-12-23T18:48:55.123" v="666" actId="1076"/>
          <ac:picMkLst>
            <pc:docMk/>
            <pc:sldMk cId="2071361276" sldId="261"/>
            <ac:picMk id="5" creationId="{06B6673C-1835-4DC5-B4FC-8CABDD77ACA3}"/>
          </ac:picMkLst>
        </pc:picChg>
      </pc:sldChg>
      <pc:sldChg chg="delSp modSp mod">
        <pc:chgData name="Coufal Petr" userId="76484aeb-9507-44c9-a583-612a370dac90" providerId="ADAL" clId="{1E00CAA9-B3DE-4454-8EC8-472E26B10850}" dt="2023-12-23T19:10:15.591" v="765" actId="478"/>
        <pc:sldMkLst>
          <pc:docMk/>
          <pc:sldMk cId="1906762510" sldId="262"/>
        </pc:sldMkLst>
        <pc:spChg chg="del">
          <ac:chgData name="Coufal Petr" userId="76484aeb-9507-44c9-a583-612a370dac90" providerId="ADAL" clId="{1E00CAA9-B3DE-4454-8EC8-472E26B10850}" dt="2023-12-23T19:10:15.591" v="765" actId="478"/>
          <ac:spMkLst>
            <pc:docMk/>
            <pc:sldMk cId="1906762510" sldId="262"/>
            <ac:spMk id="2" creationId="{601E2F57-01BC-4CEF-AFC8-E59F8D41936B}"/>
          </ac:spMkLst>
        </pc:spChg>
        <pc:picChg chg="mod">
          <ac:chgData name="Coufal Petr" userId="76484aeb-9507-44c9-a583-612a370dac90" providerId="ADAL" clId="{1E00CAA9-B3DE-4454-8EC8-472E26B10850}" dt="2023-12-23T19:10:12.382" v="764" actId="1076"/>
          <ac:picMkLst>
            <pc:docMk/>
            <pc:sldMk cId="1906762510" sldId="262"/>
            <ac:picMk id="7" creationId="{D17078B0-925F-4B45-8CA0-96457CDA8CD0}"/>
          </ac:picMkLst>
        </pc:picChg>
      </pc:sldChg>
      <pc:sldChg chg="delSp modSp mod">
        <pc:chgData name="Coufal Petr" userId="76484aeb-9507-44c9-a583-612a370dac90" providerId="ADAL" clId="{1E00CAA9-B3DE-4454-8EC8-472E26B10850}" dt="2023-12-24T15:47:31.452" v="799" actId="1076"/>
        <pc:sldMkLst>
          <pc:docMk/>
          <pc:sldMk cId="3250421568" sldId="263"/>
        </pc:sldMkLst>
        <pc:spChg chg="del">
          <ac:chgData name="Coufal Petr" userId="76484aeb-9507-44c9-a583-612a370dac90" providerId="ADAL" clId="{1E00CAA9-B3DE-4454-8EC8-472E26B10850}" dt="2023-12-24T15:47:27.203" v="798" actId="478"/>
          <ac:spMkLst>
            <pc:docMk/>
            <pc:sldMk cId="3250421568" sldId="263"/>
            <ac:spMk id="2" creationId="{0F2AFFF7-7F4A-484B-891E-BC19A437B1CE}"/>
          </ac:spMkLst>
        </pc:spChg>
        <pc:picChg chg="mod modCrop">
          <ac:chgData name="Coufal Petr" userId="76484aeb-9507-44c9-a583-612a370dac90" providerId="ADAL" clId="{1E00CAA9-B3DE-4454-8EC8-472E26B10850}" dt="2023-12-24T15:47:31.452" v="799" actId="1076"/>
          <ac:picMkLst>
            <pc:docMk/>
            <pc:sldMk cId="3250421568" sldId="263"/>
            <ac:picMk id="9" creationId="{CFD79DC1-F257-49DD-ACAA-9B8F2A9211DA}"/>
          </ac:picMkLst>
        </pc:picChg>
      </pc:sldChg>
      <pc:sldChg chg="modSp mod">
        <pc:chgData name="Coufal Petr" userId="76484aeb-9507-44c9-a583-612a370dac90" providerId="ADAL" clId="{1E00CAA9-B3DE-4454-8EC8-472E26B10850}" dt="2023-12-24T15:47:37.481" v="800" actId="1076"/>
        <pc:sldMkLst>
          <pc:docMk/>
          <pc:sldMk cId="2902588703" sldId="264"/>
        </pc:sldMkLst>
        <pc:picChg chg="mod">
          <ac:chgData name="Coufal Petr" userId="76484aeb-9507-44c9-a583-612a370dac90" providerId="ADAL" clId="{1E00CAA9-B3DE-4454-8EC8-472E26B10850}" dt="2023-12-24T15:47:37.481" v="800" actId="1076"/>
          <ac:picMkLst>
            <pc:docMk/>
            <pc:sldMk cId="2902588703" sldId="264"/>
            <ac:picMk id="5" creationId="{E614482C-DDB5-4DD0-86A4-A2D02D1F5472}"/>
          </ac:picMkLst>
        </pc:picChg>
      </pc:sldChg>
      <pc:sldChg chg="modSp mod">
        <pc:chgData name="Coufal Petr" userId="76484aeb-9507-44c9-a583-612a370dac90" providerId="ADAL" clId="{1E00CAA9-B3DE-4454-8EC8-472E26B10850}" dt="2024-01-01T18:46:07.585" v="915" actId="20577"/>
        <pc:sldMkLst>
          <pc:docMk/>
          <pc:sldMk cId="915746381" sldId="265"/>
        </pc:sldMkLst>
        <pc:spChg chg="mod">
          <ac:chgData name="Coufal Petr" userId="76484aeb-9507-44c9-a583-612a370dac90" providerId="ADAL" clId="{1E00CAA9-B3DE-4454-8EC8-472E26B10850}" dt="2024-01-01T18:45:37.785" v="907" actId="1076"/>
          <ac:spMkLst>
            <pc:docMk/>
            <pc:sldMk cId="915746381" sldId="265"/>
            <ac:spMk id="2" creationId="{8C5B4CAA-099F-D508-8C8A-A5984236D8EF}"/>
          </ac:spMkLst>
        </pc:spChg>
        <pc:spChg chg="mod">
          <ac:chgData name="Coufal Petr" userId="76484aeb-9507-44c9-a583-612a370dac90" providerId="ADAL" clId="{1E00CAA9-B3DE-4454-8EC8-472E26B10850}" dt="2024-01-01T18:46:07.585" v="915" actId="20577"/>
          <ac:spMkLst>
            <pc:docMk/>
            <pc:sldMk cId="915746381" sldId="265"/>
            <ac:spMk id="3" creationId="{BA8F49CB-9639-6C48-BCD3-C3F7AB262D58}"/>
          </ac:spMkLst>
        </pc:spChg>
        <pc:picChg chg="mod">
          <ac:chgData name="Coufal Petr" userId="76484aeb-9507-44c9-a583-612a370dac90" providerId="ADAL" clId="{1E00CAA9-B3DE-4454-8EC8-472E26B10850}" dt="2023-12-21T22:20:37.717" v="53" actId="14100"/>
          <ac:picMkLst>
            <pc:docMk/>
            <pc:sldMk cId="915746381" sldId="265"/>
            <ac:picMk id="2054" creationId="{DAC566CF-053D-3BE2-CA81-F9F3A180FD76}"/>
          </ac:picMkLst>
        </pc:picChg>
      </pc:sldChg>
      <pc:sldChg chg="modSp mod">
        <pc:chgData name="Coufal Petr" userId="76484aeb-9507-44c9-a583-612a370dac90" providerId="ADAL" clId="{1E00CAA9-B3DE-4454-8EC8-472E26B10850}" dt="2023-12-21T22:19:28.595" v="31" actId="20577"/>
        <pc:sldMkLst>
          <pc:docMk/>
          <pc:sldMk cId="3574968742" sldId="266"/>
        </pc:sldMkLst>
        <pc:spChg chg="mod">
          <ac:chgData name="Coufal Petr" userId="76484aeb-9507-44c9-a583-612a370dac90" providerId="ADAL" clId="{1E00CAA9-B3DE-4454-8EC8-472E26B10850}" dt="2023-12-21T22:18:46.169" v="15" actId="1076"/>
          <ac:spMkLst>
            <pc:docMk/>
            <pc:sldMk cId="3574968742" sldId="266"/>
            <ac:spMk id="2" creationId="{6E885B03-8858-C252-DCF4-6E2F394C0377}"/>
          </ac:spMkLst>
        </pc:spChg>
        <pc:spChg chg="mod">
          <ac:chgData name="Coufal Petr" userId="76484aeb-9507-44c9-a583-612a370dac90" providerId="ADAL" clId="{1E00CAA9-B3DE-4454-8EC8-472E26B10850}" dt="2023-12-21T22:19:28.595" v="31" actId="20577"/>
          <ac:spMkLst>
            <pc:docMk/>
            <pc:sldMk cId="3574968742" sldId="266"/>
            <ac:spMk id="3" creationId="{27FFB5F1-9C4C-70B4-CA2B-22F06F170D84}"/>
          </ac:spMkLst>
        </pc:spChg>
      </pc:sldChg>
      <pc:sldChg chg="delSp modSp del mod">
        <pc:chgData name="Coufal Petr" userId="76484aeb-9507-44c9-a583-612a370dac90" providerId="ADAL" clId="{1E00CAA9-B3DE-4454-8EC8-472E26B10850}" dt="2023-12-23T19:02:33.971" v="697" actId="2696"/>
        <pc:sldMkLst>
          <pc:docMk/>
          <pc:sldMk cId="4059637742" sldId="267"/>
        </pc:sldMkLst>
        <pc:spChg chg="mod">
          <ac:chgData name="Coufal Petr" userId="76484aeb-9507-44c9-a583-612a370dac90" providerId="ADAL" clId="{1E00CAA9-B3DE-4454-8EC8-472E26B10850}" dt="2023-12-23T19:02:15.717" v="692" actId="20577"/>
          <ac:spMkLst>
            <pc:docMk/>
            <pc:sldMk cId="4059637742" sldId="267"/>
            <ac:spMk id="2" creationId="{F0D30DA7-9CD1-011B-6668-F474E356D395}"/>
          </ac:spMkLst>
        </pc:spChg>
        <pc:picChg chg="del">
          <ac:chgData name="Coufal Petr" userId="76484aeb-9507-44c9-a583-612a370dac90" providerId="ADAL" clId="{1E00CAA9-B3DE-4454-8EC8-472E26B10850}" dt="2023-12-23T19:02:29.836" v="696" actId="21"/>
          <ac:picMkLst>
            <pc:docMk/>
            <pc:sldMk cId="4059637742" sldId="267"/>
            <ac:picMk id="5122" creationId="{B4664FBC-7EC9-58E3-C598-E061F1EDCAB6}"/>
          </ac:picMkLst>
        </pc:picChg>
      </pc:sldChg>
      <pc:sldChg chg="addSp delSp modSp add mod setBg">
        <pc:chgData name="Coufal Petr" userId="76484aeb-9507-44c9-a583-612a370dac90" providerId="ADAL" clId="{1E00CAA9-B3DE-4454-8EC8-472E26B10850}" dt="2023-12-26T10:23:52.479" v="878" actId="1076"/>
        <pc:sldMkLst>
          <pc:docMk/>
          <pc:sldMk cId="1312412704" sldId="268"/>
        </pc:sldMkLst>
        <pc:spChg chg="mod ord">
          <ac:chgData name="Coufal Petr" userId="76484aeb-9507-44c9-a583-612a370dac90" providerId="ADAL" clId="{1E00CAA9-B3DE-4454-8EC8-472E26B10850}" dt="2023-12-24T15:19:19.585" v="776" actId="14100"/>
          <ac:spMkLst>
            <pc:docMk/>
            <pc:sldMk cId="1312412704" sldId="268"/>
            <ac:spMk id="2" creationId="{AE8A986C-019A-41BF-93B6-DF1EF71538BF}"/>
          </ac:spMkLst>
        </pc:spChg>
        <pc:spChg chg="mod ord">
          <ac:chgData name="Coufal Petr" userId="76484aeb-9507-44c9-a583-612a370dac90" providerId="ADAL" clId="{1E00CAA9-B3DE-4454-8EC8-472E26B10850}" dt="2023-12-23T18:20:41.132" v="293" actId="20577"/>
          <ac:spMkLst>
            <pc:docMk/>
            <pc:sldMk cId="1312412704" sldId="268"/>
            <ac:spMk id="3" creationId="{6C04E5B6-8FCE-4890-9860-DCD8C1EFF106}"/>
          </ac:spMkLst>
        </pc:spChg>
        <pc:spChg chg="add del">
          <ac:chgData name="Coufal Petr" userId="76484aeb-9507-44c9-a583-612a370dac90" providerId="ADAL" clId="{1E00CAA9-B3DE-4454-8EC8-472E26B10850}" dt="2023-12-23T17:46:47.950" v="156" actId="26606"/>
          <ac:spMkLst>
            <pc:docMk/>
            <pc:sldMk cId="1312412704" sldId="268"/>
            <ac:spMk id="10" creationId="{231BF440-39FA-4087-84CC-2EEC0BBDAF29}"/>
          </ac:spMkLst>
        </pc:spChg>
        <pc:spChg chg="add del">
          <ac:chgData name="Coufal Petr" userId="76484aeb-9507-44c9-a583-612a370dac90" providerId="ADAL" clId="{1E00CAA9-B3DE-4454-8EC8-472E26B10850}" dt="2023-12-23T17:46:47.950" v="156" actId="26606"/>
          <ac:spMkLst>
            <pc:docMk/>
            <pc:sldMk cId="1312412704" sldId="268"/>
            <ac:spMk id="12" creationId="{F04E4CBA-303B-48BD-8451-C2701CB0EEBF}"/>
          </ac:spMkLst>
        </pc:spChg>
        <pc:spChg chg="add del">
          <ac:chgData name="Coufal Petr" userId="76484aeb-9507-44c9-a583-612a370dac90" providerId="ADAL" clId="{1E00CAA9-B3DE-4454-8EC8-472E26B10850}" dt="2023-12-23T17:46:47.950" v="156" actId="26606"/>
          <ac:spMkLst>
            <pc:docMk/>
            <pc:sldMk cId="1312412704" sldId="268"/>
            <ac:spMk id="14" creationId="{F6CA58B3-AFCC-4A40-9882-50D5080879B0}"/>
          </ac:spMkLst>
        </pc:spChg>
        <pc:spChg chg="add del">
          <ac:chgData name="Coufal Petr" userId="76484aeb-9507-44c9-a583-612a370dac90" providerId="ADAL" clId="{1E00CAA9-B3DE-4454-8EC8-472E26B10850}" dt="2023-12-23T17:46:47.950" v="156" actId="26606"/>
          <ac:spMkLst>
            <pc:docMk/>
            <pc:sldMk cId="1312412704" sldId="268"/>
            <ac:spMk id="16" creationId="{75C56826-D4E5-42ED-8529-079651CB3005}"/>
          </ac:spMkLst>
        </pc:spChg>
        <pc:spChg chg="add del">
          <ac:chgData name="Coufal Petr" userId="76484aeb-9507-44c9-a583-612a370dac90" providerId="ADAL" clId="{1E00CAA9-B3DE-4454-8EC8-472E26B10850}" dt="2023-12-23T17:46:47.950" v="156" actId="26606"/>
          <ac:spMkLst>
            <pc:docMk/>
            <pc:sldMk cId="1312412704" sldId="268"/>
            <ac:spMk id="18" creationId="{82095FCE-EF05-4443-B97A-85DEE3A5CA17}"/>
          </ac:spMkLst>
        </pc:spChg>
        <pc:spChg chg="add del">
          <ac:chgData name="Coufal Petr" userId="76484aeb-9507-44c9-a583-612a370dac90" providerId="ADAL" clId="{1E00CAA9-B3DE-4454-8EC8-472E26B10850}" dt="2023-12-23T17:46:47.950" v="156" actId="26606"/>
          <ac:spMkLst>
            <pc:docMk/>
            <pc:sldMk cId="1312412704" sldId="268"/>
            <ac:spMk id="20" creationId="{CA00AE6B-AA30-4CF8-BA6F-339B780AD76C}"/>
          </ac:spMkLst>
        </pc:spChg>
        <pc:spChg chg="add del">
          <ac:chgData name="Coufal Petr" userId="76484aeb-9507-44c9-a583-612a370dac90" providerId="ADAL" clId="{1E00CAA9-B3DE-4454-8EC8-472E26B10850}" dt="2023-12-23T17:47:53.051" v="173" actId="26606"/>
          <ac:spMkLst>
            <pc:docMk/>
            <pc:sldMk cId="1312412704" sldId="268"/>
            <ac:spMk id="22" creationId="{352BEC0E-22F8-46D0-9632-375DB541B06C}"/>
          </ac:spMkLst>
        </pc:spChg>
        <pc:spChg chg="add del">
          <ac:chgData name="Coufal Petr" userId="76484aeb-9507-44c9-a583-612a370dac90" providerId="ADAL" clId="{1E00CAA9-B3DE-4454-8EC8-472E26B10850}" dt="2023-12-23T17:47:53.051" v="173" actId="26606"/>
          <ac:spMkLst>
            <pc:docMk/>
            <pc:sldMk cId="1312412704" sldId="268"/>
            <ac:spMk id="23" creationId="{3FCFB1DE-0B7E-48CC-BA90-B2AB0889F9D6}"/>
          </ac:spMkLst>
        </pc:spChg>
        <pc:spChg chg="add">
          <ac:chgData name="Coufal Petr" userId="76484aeb-9507-44c9-a583-612a370dac90" providerId="ADAL" clId="{1E00CAA9-B3DE-4454-8EC8-472E26B10850}" dt="2023-12-23T17:47:53.051" v="173" actId="26606"/>
          <ac:spMkLst>
            <pc:docMk/>
            <pc:sldMk cId="1312412704" sldId="268"/>
            <ac:spMk id="28" creationId="{352BEC0E-22F8-46D0-9632-375DB541B06C}"/>
          </ac:spMkLst>
        </pc:spChg>
        <pc:spChg chg="add">
          <ac:chgData name="Coufal Petr" userId="76484aeb-9507-44c9-a583-612a370dac90" providerId="ADAL" clId="{1E00CAA9-B3DE-4454-8EC8-472E26B10850}" dt="2023-12-23T17:47:53.051" v="173" actId="26606"/>
          <ac:spMkLst>
            <pc:docMk/>
            <pc:sldMk cId="1312412704" sldId="268"/>
            <ac:spMk id="30" creationId="{3FCFB1DE-0B7E-48CC-BA90-B2AB0889F9D6}"/>
          </ac:spMkLst>
        </pc:spChg>
        <pc:graphicFrameChg chg="add mod modGraphic">
          <ac:chgData name="Coufal Petr" userId="76484aeb-9507-44c9-a583-612a370dac90" providerId="ADAL" clId="{1E00CAA9-B3DE-4454-8EC8-472E26B10850}" dt="2023-12-26T10:23:52.479" v="878" actId="1076"/>
          <ac:graphicFrameMkLst>
            <pc:docMk/>
            <pc:sldMk cId="1312412704" sldId="268"/>
            <ac:graphicFrameMk id="6" creationId="{464F54FC-6114-A752-ECBD-CCCC72DC9B07}"/>
          </ac:graphicFrameMkLst>
        </pc:graphicFrameChg>
        <pc:picChg chg="add mod modCrop">
          <ac:chgData name="Coufal Petr" userId="76484aeb-9507-44c9-a583-612a370dac90" providerId="ADAL" clId="{1E00CAA9-B3DE-4454-8EC8-472E26B10850}" dt="2023-12-23T18:18:22.572" v="264" actId="1076"/>
          <ac:picMkLst>
            <pc:docMk/>
            <pc:sldMk cId="1312412704" sldId="268"/>
            <ac:picMk id="4" creationId="{7C98E8F6-A8C9-20C4-A0A8-C73385144173}"/>
          </ac:picMkLst>
        </pc:picChg>
        <pc:picChg chg="mod ord modCrop">
          <ac:chgData name="Coufal Petr" userId="76484aeb-9507-44c9-a583-612a370dac90" providerId="ADAL" clId="{1E00CAA9-B3DE-4454-8EC8-472E26B10850}" dt="2023-12-23T18:18:28.404" v="265" actId="14100"/>
          <ac:picMkLst>
            <pc:docMk/>
            <pc:sldMk cId="1312412704" sldId="268"/>
            <ac:picMk id="5" creationId="{F0D4DD05-DBF6-4325-9812-0DF79CCCCFE8}"/>
          </ac:picMkLst>
        </pc:picChg>
        <pc:picChg chg="add del">
          <ac:chgData name="Coufal Petr" userId="76484aeb-9507-44c9-a583-612a370dac90" providerId="ADAL" clId="{1E00CAA9-B3DE-4454-8EC8-472E26B10850}" dt="2023-12-23T17:50:11.756" v="212" actId="478"/>
          <ac:picMkLst>
            <pc:docMk/>
            <pc:sldMk cId="1312412704" sldId="268"/>
            <ac:picMk id="1026" creationId="{28A1423C-2C4A-6877-4DE6-3BE15EAE503D}"/>
          </ac:picMkLst>
        </pc:picChg>
        <pc:picChg chg="add del">
          <ac:chgData name="Coufal Petr" userId="76484aeb-9507-44c9-a583-612a370dac90" providerId="ADAL" clId="{1E00CAA9-B3DE-4454-8EC8-472E26B10850}" dt="2023-12-23T17:50:22.077" v="214" actId="478"/>
          <ac:picMkLst>
            <pc:docMk/>
            <pc:sldMk cId="1312412704" sldId="268"/>
            <ac:picMk id="1028" creationId="{1296C411-E09B-D9F1-7FB9-F1F0D02862BB}"/>
          </ac:picMkLst>
        </pc:picChg>
        <pc:picChg chg="add mod">
          <ac:chgData name="Coufal Petr" userId="76484aeb-9507-44c9-a583-612a370dac90" providerId="ADAL" clId="{1E00CAA9-B3DE-4454-8EC8-472E26B10850}" dt="2023-12-26T10:22:39.914" v="864" actId="14100"/>
          <ac:picMkLst>
            <pc:docMk/>
            <pc:sldMk cId="1312412704" sldId="268"/>
            <ac:picMk id="1030" creationId="{F1511C10-856C-0AA3-5AEE-CCE6223E6E14}"/>
          </ac:picMkLst>
        </pc:picChg>
      </pc:sldChg>
      <pc:sldChg chg="addSp delSp modSp add mod">
        <pc:chgData name="Coufal Petr" userId="76484aeb-9507-44c9-a583-612a370dac90" providerId="ADAL" clId="{1E00CAA9-B3DE-4454-8EC8-472E26B10850}" dt="2023-12-23T18:40:52.501" v="559" actId="20577"/>
        <pc:sldMkLst>
          <pc:docMk/>
          <pc:sldMk cId="1259231649" sldId="269"/>
        </pc:sldMkLst>
        <pc:spChg chg="mod">
          <ac:chgData name="Coufal Petr" userId="76484aeb-9507-44c9-a583-612a370dac90" providerId="ADAL" clId="{1E00CAA9-B3DE-4454-8EC8-472E26B10850}" dt="2023-12-23T18:40:52.501" v="559" actId="20577"/>
          <ac:spMkLst>
            <pc:docMk/>
            <pc:sldMk cId="1259231649" sldId="269"/>
            <ac:spMk id="2" creationId="{50490AB7-0625-482C-9EB0-BC7EBCCDEF70}"/>
          </ac:spMkLst>
        </pc:spChg>
        <pc:spChg chg="mod">
          <ac:chgData name="Coufal Petr" userId="76484aeb-9507-44c9-a583-612a370dac90" providerId="ADAL" clId="{1E00CAA9-B3DE-4454-8EC8-472E26B10850}" dt="2023-12-23T18:38:43.142" v="528" actId="14100"/>
          <ac:spMkLst>
            <pc:docMk/>
            <pc:sldMk cId="1259231649" sldId="269"/>
            <ac:spMk id="3" creationId="{388D0B37-C00B-49B6-8B49-D1E888265F54}"/>
          </ac:spMkLst>
        </pc:spChg>
        <pc:spChg chg="add del">
          <ac:chgData name="Coufal Petr" userId="76484aeb-9507-44c9-a583-612a370dac90" providerId="ADAL" clId="{1E00CAA9-B3DE-4454-8EC8-472E26B10850}" dt="2023-12-23T18:35:54.615" v="496" actId="478"/>
          <ac:spMkLst>
            <pc:docMk/>
            <pc:sldMk cId="1259231649" sldId="269"/>
            <ac:spMk id="5" creationId="{6782C80E-07D3-D7F9-5472-EE6A40AA4619}"/>
          </ac:spMkLst>
        </pc:spChg>
        <pc:spChg chg="add mod">
          <ac:chgData name="Coufal Petr" userId="76484aeb-9507-44c9-a583-612a370dac90" providerId="ADAL" clId="{1E00CAA9-B3DE-4454-8EC8-472E26B10850}" dt="2023-12-23T18:40:49.337" v="557" actId="20577"/>
          <ac:spMkLst>
            <pc:docMk/>
            <pc:sldMk cId="1259231649" sldId="269"/>
            <ac:spMk id="8" creationId="{AF526579-282B-6D50-B7AA-09FB1045D982}"/>
          </ac:spMkLst>
        </pc:spChg>
        <pc:picChg chg="add mod">
          <ac:chgData name="Coufal Petr" userId="76484aeb-9507-44c9-a583-612a370dac90" providerId="ADAL" clId="{1E00CAA9-B3DE-4454-8EC8-472E26B10850}" dt="2023-12-23T18:38:50.905" v="531" actId="1076"/>
          <ac:picMkLst>
            <pc:docMk/>
            <pc:sldMk cId="1259231649" sldId="269"/>
            <ac:picMk id="6" creationId="{3A783757-71C5-68CF-80A6-A82CCE09EE31}"/>
          </ac:picMkLst>
        </pc:picChg>
      </pc:sldChg>
      <pc:sldChg chg="add">
        <pc:chgData name="Coufal Petr" userId="76484aeb-9507-44c9-a583-612a370dac90" providerId="ADAL" clId="{1E00CAA9-B3DE-4454-8EC8-472E26B10850}" dt="2023-12-23T18:42:05.134" v="560"/>
        <pc:sldMkLst>
          <pc:docMk/>
          <pc:sldMk cId="1117213336" sldId="270"/>
        </pc:sldMkLst>
      </pc:sldChg>
      <pc:sldChg chg="addSp modSp add mod">
        <pc:chgData name="Coufal Petr" userId="76484aeb-9507-44c9-a583-612a370dac90" providerId="ADAL" clId="{1E00CAA9-B3DE-4454-8EC8-472E26B10850}" dt="2023-12-24T15:37:04.660" v="792" actId="20577"/>
        <pc:sldMkLst>
          <pc:docMk/>
          <pc:sldMk cId="3737260946" sldId="271"/>
        </pc:sldMkLst>
        <pc:spChg chg="mod">
          <ac:chgData name="Coufal Petr" userId="76484aeb-9507-44c9-a583-612a370dac90" providerId="ADAL" clId="{1E00CAA9-B3DE-4454-8EC8-472E26B10850}" dt="2023-12-23T18:48:31.859" v="664" actId="403"/>
          <ac:spMkLst>
            <pc:docMk/>
            <pc:sldMk cId="3737260946" sldId="271"/>
            <ac:spMk id="2" creationId="{C127AA4C-DA67-4B30-AC0C-0249FD3E86A5}"/>
          </ac:spMkLst>
        </pc:spChg>
        <pc:spChg chg="mod">
          <ac:chgData name="Coufal Petr" userId="76484aeb-9507-44c9-a583-612a370dac90" providerId="ADAL" clId="{1E00CAA9-B3DE-4454-8EC8-472E26B10850}" dt="2023-12-24T15:37:04.660" v="792" actId="20577"/>
          <ac:spMkLst>
            <pc:docMk/>
            <pc:sldMk cId="3737260946" sldId="271"/>
            <ac:spMk id="3" creationId="{62A0369C-B48B-4A88-950F-36F67EED9885}"/>
          </ac:spMkLst>
        </pc:spChg>
        <pc:picChg chg="add mod">
          <ac:chgData name="Coufal Petr" userId="76484aeb-9507-44c9-a583-612a370dac90" providerId="ADAL" clId="{1E00CAA9-B3DE-4454-8EC8-472E26B10850}" dt="2023-12-23T18:48:01.376" v="661" actId="1076"/>
          <ac:picMkLst>
            <pc:docMk/>
            <pc:sldMk cId="3737260946" sldId="271"/>
            <ac:picMk id="4" creationId="{FC7ABA4A-9A41-1FB5-0448-614BCD95C0F9}"/>
          </ac:picMkLst>
        </pc:picChg>
      </pc:sldChg>
      <pc:sldChg chg="addSp delSp modSp new mod setBg">
        <pc:chgData name="Coufal Petr" userId="76484aeb-9507-44c9-a583-612a370dac90" providerId="ADAL" clId="{1E00CAA9-B3DE-4454-8EC8-472E26B10850}" dt="2023-12-23T18:44:37.836" v="583" actId="1076"/>
        <pc:sldMkLst>
          <pc:docMk/>
          <pc:sldMk cId="1700721723" sldId="272"/>
        </pc:sldMkLst>
        <pc:spChg chg="del">
          <ac:chgData name="Coufal Petr" userId="76484aeb-9507-44c9-a583-612a370dac90" providerId="ADAL" clId="{1E00CAA9-B3DE-4454-8EC8-472E26B10850}" dt="2023-12-23T18:43:56.419" v="573" actId="478"/>
          <ac:spMkLst>
            <pc:docMk/>
            <pc:sldMk cId="1700721723" sldId="272"/>
            <ac:spMk id="2" creationId="{5F858C24-4E48-9F61-02A2-2C560B1BB1E7}"/>
          </ac:spMkLst>
        </pc:spChg>
        <pc:spChg chg="del">
          <ac:chgData name="Coufal Petr" userId="76484aeb-9507-44c9-a583-612a370dac90" providerId="ADAL" clId="{1E00CAA9-B3DE-4454-8EC8-472E26B10850}" dt="2023-12-23T18:43:53.194" v="572" actId="478"/>
          <ac:spMkLst>
            <pc:docMk/>
            <pc:sldMk cId="1700721723" sldId="272"/>
            <ac:spMk id="3" creationId="{99453C39-C0F7-645E-C914-10C3A8D508D0}"/>
          </ac:spMkLst>
        </pc:spChg>
        <pc:spChg chg="add">
          <ac:chgData name="Coufal Petr" userId="76484aeb-9507-44c9-a583-612a370dac90" providerId="ADAL" clId="{1E00CAA9-B3DE-4454-8EC8-472E26B10850}" dt="2023-12-23T18:44:01.013" v="575" actId="26606"/>
          <ac:spMkLst>
            <pc:docMk/>
            <pc:sldMk cId="1700721723" sldId="272"/>
            <ac:spMk id="9" creationId="{F3060C83-F051-4F0E-ABAD-AA0DFC48B218}"/>
          </ac:spMkLst>
        </pc:spChg>
        <pc:spChg chg="add">
          <ac:chgData name="Coufal Petr" userId="76484aeb-9507-44c9-a583-612a370dac90" providerId="ADAL" clId="{1E00CAA9-B3DE-4454-8EC8-472E26B10850}" dt="2023-12-23T18:44:01.013" v="575" actId="26606"/>
          <ac:spMkLst>
            <pc:docMk/>
            <pc:sldMk cId="1700721723" sldId="272"/>
            <ac:spMk id="11" creationId="{83C98ABE-055B-441F-B07E-44F97F083C39}"/>
          </ac:spMkLst>
        </pc:spChg>
        <pc:spChg chg="add">
          <ac:chgData name="Coufal Petr" userId="76484aeb-9507-44c9-a583-612a370dac90" providerId="ADAL" clId="{1E00CAA9-B3DE-4454-8EC8-472E26B10850}" dt="2023-12-23T18:44:01.013" v="575" actId="26606"/>
          <ac:spMkLst>
            <pc:docMk/>
            <pc:sldMk cId="1700721723" sldId="272"/>
            <ac:spMk id="13" creationId="{29FDB030-9B49-4CED-8CCD-4D99382388AC}"/>
          </ac:spMkLst>
        </pc:spChg>
        <pc:spChg chg="add">
          <ac:chgData name="Coufal Petr" userId="76484aeb-9507-44c9-a583-612a370dac90" providerId="ADAL" clId="{1E00CAA9-B3DE-4454-8EC8-472E26B10850}" dt="2023-12-23T18:44:01.013" v="575" actId="26606"/>
          <ac:spMkLst>
            <pc:docMk/>
            <pc:sldMk cId="1700721723" sldId="272"/>
            <ac:spMk id="15" creationId="{3783CA14-24A1-485C-8B30-D6A5D87987AD}"/>
          </ac:spMkLst>
        </pc:spChg>
        <pc:spChg chg="add">
          <ac:chgData name="Coufal Petr" userId="76484aeb-9507-44c9-a583-612a370dac90" providerId="ADAL" clId="{1E00CAA9-B3DE-4454-8EC8-472E26B10850}" dt="2023-12-23T18:44:01.013" v="575" actId="26606"/>
          <ac:spMkLst>
            <pc:docMk/>
            <pc:sldMk cId="1700721723" sldId="272"/>
            <ac:spMk id="17" creationId="{9A97C86A-04D6-40F7-AE84-31AB43E6A846}"/>
          </ac:spMkLst>
        </pc:spChg>
        <pc:spChg chg="add">
          <ac:chgData name="Coufal Petr" userId="76484aeb-9507-44c9-a583-612a370dac90" providerId="ADAL" clId="{1E00CAA9-B3DE-4454-8EC8-472E26B10850}" dt="2023-12-23T18:44:01.013" v="575" actId="26606"/>
          <ac:spMkLst>
            <pc:docMk/>
            <pc:sldMk cId="1700721723" sldId="272"/>
            <ac:spMk id="19" creationId="{FF9F2414-84E8-453E-B1F3-389FDE8192D9}"/>
          </ac:spMkLst>
        </pc:spChg>
        <pc:spChg chg="add">
          <ac:chgData name="Coufal Petr" userId="76484aeb-9507-44c9-a583-612a370dac90" providerId="ADAL" clId="{1E00CAA9-B3DE-4454-8EC8-472E26B10850}" dt="2023-12-23T18:44:01.013" v="575" actId="26606"/>
          <ac:spMkLst>
            <pc:docMk/>
            <pc:sldMk cId="1700721723" sldId="272"/>
            <ac:spMk id="21" creationId="{3ECA69A1-7536-43AC-85EF-C7106179F5ED}"/>
          </ac:spMkLst>
        </pc:spChg>
        <pc:picChg chg="add mod">
          <ac:chgData name="Coufal Petr" userId="76484aeb-9507-44c9-a583-612a370dac90" providerId="ADAL" clId="{1E00CAA9-B3DE-4454-8EC8-472E26B10850}" dt="2023-12-23T18:44:37.836" v="583" actId="1076"/>
          <ac:picMkLst>
            <pc:docMk/>
            <pc:sldMk cId="1700721723" sldId="272"/>
            <ac:picMk id="4" creationId="{1217309C-298A-16BF-35D1-892FEB4E01D2}"/>
          </ac:picMkLst>
        </pc:picChg>
      </pc:sldChg>
      <pc:sldChg chg="addSp delSp modSp new mod setBg">
        <pc:chgData name="Coufal Petr" userId="76484aeb-9507-44c9-a583-612a370dac90" providerId="ADAL" clId="{1E00CAA9-B3DE-4454-8EC8-472E26B10850}" dt="2023-12-23T19:01:51.309" v="687" actId="403"/>
        <pc:sldMkLst>
          <pc:docMk/>
          <pc:sldMk cId="1352462207" sldId="273"/>
        </pc:sldMkLst>
        <pc:spChg chg="add del mod">
          <ac:chgData name="Coufal Petr" userId="76484aeb-9507-44c9-a583-612a370dac90" providerId="ADAL" clId="{1E00CAA9-B3DE-4454-8EC8-472E26B10850}" dt="2023-12-23T19:01:51.309" v="687" actId="403"/>
          <ac:spMkLst>
            <pc:docMk/>
            <pc:sldMk cId="1352462207" sldId="273"/>
            <ac:spMk id="2" creationId="{788B5B2A-C6BC-7907-B875-80061D5B63D7}"/>
          </ac:spMkLst>
        </pc:spChg>
        <pc:spChg chg="del">
          <ac:chgData name="Coufal Petr" userId="76484aeb-9507-44c9-a583-612a370dac90" providerId="ADAL" clId="{1E00CAA9-B3DE-4454-8EC8-472E26B10850}" dt="2023-12-23T19:00:48.552" v="676" actId="478"/>
          <ac:spMkLst>
            <pc:docMk/>
            <pc:sldMk cId="1352462207" sldId="273"/>
            <ac:spMk id="3" creationId="{1021CAFF-77CA-4B6B-95BC-C184C9DF6B84}"/>
          </ac:spMkLst>
        </pc:spChg>
        <pc:spChg chg="add">
          <ac:chgData name="Coufal Petr" userId="76484aeb-9507-44c9-a583-612a370dac90" providerId="ADAL" clId="{1E00CAA9-B3DE-4454-8EC8-472E26B10850}" dt="2023-12-23T19:01:00.056" v="679" actId="26606"/>
          <ac:spMkLst>
            <pc:docMk/>
            <pc:sldMk cId="1352462207" sldId="273"/>
            <ac:spMk id="9" creationId="{A4AC5506-6312-4701-8D3C-40187889A947}"/>
          </ac:spMkLst>
        </pc:spChg>
        <pc:picChg chg="add mod">
          <ac:chgData name="Coufal Petr" userId="76484aeb-9507-44c9-a583-612a370dac90" providerId="ADAL" clId="{1E00CAA9-B3DE-4454-8EC8-472E26B10850}" dt="2023-12-23T19:01:48.329" v="685" actId="1076"/>
          <ac:picMkLst>
            <pc:docMk/>
            <pc:sldMk cId="1352462207" sldId="273"/>
            <ac:picMk id="4" creationId="{366640FD-437E-D5DD-F86D-FE88AFDEF4A9}"/>
          </ac:picMkLst>
        </pc:picChg>
      </pc:sldChg>
      <pc:sldChg chg="addSp delSp modSp add mod ord">
        <pc:chgData name="Coufal Petr" userId="76484aeb-9507-44c9-a583-612a370dac90" providerId="ADAL" clId="{1E00CAA9-B3DE-4454-8EC8-472E26B10850}" dt="2023-12-23T19:04:20.776" v="717" actId="1076"/>
        <pc:sldMkLst>
          <pc:docMk/>
          <pc:sldMk cId="4058810760" sldId="274"/>
        </pc:sldMkLst>
        <pc:spChg chg="add del mod">
          <ac:chgData name="Coufal Petr" userId="76484aeb-9507-44c9-a583-612a370dac90" providerId="ADAL" clId="{1E00CAA9-B3DE-4454-8EC8-472E26B10850}" dt="2023-12-23T19:02:42.874" v="699"/>
          <ac:spMkLst>
            <pc:docMk/>
            <pc:sldMk cId="4058810760" sldId="274"/>
            <ac:spMk id="5" creationId="{0414621B-56BE-3124-C68D-CAAEB2E3D548}"/>
          </ac:spMkLst>
        </pc:spChg>
        <pc:spChg chg="add del mod">
          <ac:chgData name="Coufal Petr" userId="76484aeb-9507-44c9-a583-612a370dac90" providerId="ADAL" clId="{1E00CAA9-B3DE-4454-8EC8-472E26B10850}" dt="2023-12-23T19:04:04.333" v="708" actId="478"/>
          <ac:spMkLst>
            <pc:docMk/>
            <pc:sldMk cId="4058810760" sldId="274"/>
            <ac:spMk id="12" creationId="{6B904A35-6169-4DD7-7010-1536B6C802FF}"/>
          </ac:spMkLst>
        </pc:spChg>
        <pc:picChg chg="del">
          <ac:chgData name="Coufal Petr" userId="76484aeb-9507-44c9-a583-612a370dac90" providerId="ADAL" clId="{1E00CAA9-B3DE-4454-8EC8-472E26B10850}" dt="2023-12-23T19:02:38.611" v="698" actId="478"/>
          <ac:picMkLst>
            <pc:docMk/>
            <pc:sldMk cId="4058810760" sldId="274"/>
            <ac:picMk id="4" creationId="{366640FD-437E-D5DD-F86D-FE88AFDEF4A9}"/>
          </ac:picMkLst>
        </pc:picChg>
        <pc:picChg chg="add del mod">
          <ac:chgData name="Coufal Petr" userId="76484aeb-9507-44c9-a583-612a370dac90" providerId="ADAL" clId="{1E00CAA9-B3DE-4454-8EC8-472E26B10850}" dt="2023-12-23T19:03:57.583" v="707" actId="478"/>
          <ac:picMkLst>
            <pc:docMk/>
            <pc:sldMk cId="4058810760" sldId="274"/>
            <ac:picMk id="6" creationId="{CDF64871-4E3B-0692-763A-523A34B467FD}"/>
          </ac:picMkLst>
        </pc:picChg>
        <pc:picChg chg="add mod">
          <ac:chgData name="Coufal Petr" userId="76484aeb-9507-44c9-a583-612a370dac90" providerId="ADAL" clId="{1E00CAA9-B3DE-4454-8EC8-472E26B10850}" dt="2023-12-23T19:04:20.776" v="717" actId="1076"/>
          <ac:picMkLst>
            <pc:docMk/>
            <pc:sldMk cId="4058810760" sldId="274"/>
            <ac:picMk id="8" creationId="{82F981E1-7630-4E8E-B1A7-73A0E2259104}"/>
          </ac:picMkLst>
        </pc:picChg>
        <pc:picChg chg="add mod">
          <ac:chgData name="Coufal Petr" userId="76484aeb-9507-44c9-a583-612a370dac90" providerId="ADAL" clId="{1E00CAA9-B3DE-4454-8EC8-472E26B10850}" dt="2023-12-23T19:04:18.894" v="716" actId="1076"/>
          <ac:picMkLst>
            <pc:docMk/>
            <pc:sldMk cId="4058810760" sldId="274"/>
            <ac:picMk id="11" creationId="{1103F450-C06E-7996-C13C-F1DE6390350D}"/>
          </ac:picMkLst>
        </pc:picChg>
      </pc:sldChg>
      <pc:sldChg chg="delSp modSp add mod">
        <pc:chgData name="Coufal Petr" userId="76484aeb-9507-44c9-a583-612a370dac90" providerId="ADAL" clId="{1E00CAA9-B3DE-4454-8EC8-472E26B10850}" dt="2023-12-23T19:05:24.571" v="738" actId="14100"/>
        <pc:sldMkLst>
          <pc:docMk/>
          <pc:sldMk cId="2231854709" sldId="275"/>
        </pc:sldMkLst>
        <pc:spChg chg="mod">
          <ac:chgData name="Coufal Petr" userId="76484aeb-9507-44c9-a583-612a370dac90" providerId="ADAL" clId="{1E00CAA9-B3DE-4454-8EC8-472E26B10850}" dt="2023-12-23T19:04:58.424" v="731" actId="20577"/>
          <ac:spMkLst>
            <pc:docMk/>
            <pc:sldMk cId="2231854709" sldId="275"/>
            <ac:spMk id="2" creationId="{788B5B2A-C6BC-7907-B875-80061D5B63D7}"/>
          </ac:spMkLst>
        </pc:spChg>
        <pc:picChg chg="mod">
          <ac:chgData name="Coufal Petr" userId="76484aeb-9507-44c9-a583-612a370dac90" providerId="ADAL" clId="{1E00CAA9-B3DE-4454-8EC8-472E26B10850}" dt="2023-12-23T19:05:24.571" v="738" actId="14100"/>
          <ac:picMkLst>
            <pc:docMk/>
            <pc:sldMk cId="2231854709" sldId="275"/>
            <ac:picMk id="6" creationId="{CDF64871-4E3B-0692-763A-523A34B467FD}"/>
          </ac:picMkLst>
        </pc:picChg>
        <pc:picChg chg="del">
          <ac:chgData name="Coufal Petr" userId="76484aeb-9507-44c9-a583-612a370dac90" providerId="ADAL" clId="{1E00CAA9-B3DE-4454-8EC8-472E26B10850}" dt="2023-12-23T19:04:28.349" v="719" actId="478"/>
          <ac:picMkLst>
            <pc:docMk/>
            <pc:sldMk cId="2231854709" sldId="275"/>
            <ac:picMk id="8" creationId="{82F981E1-7630-4E8E-B1A7-73A0E2259104}"/>
          </ac:picMkLst>
        </pc:picChg>
        <pc:picChg chg="del">
          <ac:chgData name="Coufal Petr" userId="76484aeb-9507-44c9-a583-612a370dac90" providerId="ADAL" clId="{1E00CAA9-B3DE-4454-8EC8-472E26B10850}" dt="2023-12-23T19:04:25.333" v="718" actId="478"/>
          <ac:picMkLst>
            <pc:docMk/>
            <pc:sldMk cId="2231854709" sldId="275"/>
            <ac:picMk id="11" creationId="{1103F450-C06E-7996-C13C-F1DE6390350D}"/>
          </ac:picMkLst>
        </pc:picChg>
      </pc:sldChg>
      <pc:sldChg chg="addSp delSp modSp add mod ord setBg">
        <pc:chgData name="Coufal Petr" userId="76484aeb-9507-44c9-a583-612a370dac90" providerId="ADAL" clId="{1E00CAA9-B3DE-4454-8EC8-472E26B10850}" dt="2023-12-28T18:46:59.214" v="880"/>
        <pc:sldMkLst>
          <pc:docMk/>
          <pc:sldMk cId="1300637831" sldId="276"/>
        </pc:sldMkLst>
        <pc:spChg chg="del">
          <ac:chgData name="Coufal Petr" userId="76484aeb-9507-44c9-a583-612a370dac90" providerId="ADAL" clId="{1E00CAA9-B3DE-4454-8EC8-472E26B10850}" dt="2023-12-24T15:56:22.802" v="855" actId="26606"/>
          <ac:spMkLst>
            <pc:docMk/>
            <pc:sldMk cId="1300637831" sldId="276"/>
            <ac:spMk id="2" creationId="{E9E9014C-0D28-47B1-A8F3-183663300E91}"/>
          </ac:spMkLst>
        </pc:spChg>
        <pc:spChg chg="add">
          <ac:chgData name="Coufal Petr" userId="76484aeb-9507-44c9-a583-612a370dac90" providerId="ADAL" clId="{1E00CAA9-B3DE-4454-8EC8-472E26B10850}" dt="2023-12-24T15:56:22.802" v="855" actId="26606"/>
          <ac:spMkLst>
            <pc:docMk/>
            <pc:sldMk cId="1300637831" sldId="276"/>
            <ac:spMk id="10" creationId="{F3060C83-F051-4F0E-ABAD-AA0DFC48B218}"/>
          </ac:spMkLst>
        </pc:spChg>
        <pc:spChg chg="add">
          <ac:chgData name="Coufal Petr" userId="76484aeb-9507-44c9-a583-612a370dac90" providerId="ADAL" clId="{1E00CAA9-B3DE-4454-8EC8-472E26B10850}" dt="2023-12-24T15:56:22.802" v="855" actId="26606"/>
          <ac:spMkLst>
            <pc:docMk/>
            <pc:sldMk cId="1300637831" sldId="276"/>
            <ac:spMk id="12" creationId="{83C98ABE-055B-441F-B07E-44F97F083C39}"/>
          </ac:spMkLst>
        </pc:spChg>
        <pc:spChg chg="add">
          <ac:chgData name="Coufal Petr" userId="76484aeb-9507-44c9-a583-612a370dac90" providerId="ADAL" clId="{1E00CAA9-B3DE-4454-8EC8-472E26B10850}" dt="2023-12-24T15:56:22.802" v="855" actId="26606"/>
          <ac:spMkLst>
            <pc:docMk/>
            <pc:sldMk cId="1300637831" sldId="276"/>
            <ac:spMk id="14" creationId="{29FDB030-9B49-4CED-8CCD-4D99382388AC}"/>
          </ac:spMkLst>
        </pc:spChg>
        <pc:spChg chg="add">
          <ac:chgData name="Coufal Petr" userId="76484aeb-9507-44c9-a583-612a370dac90" providerId="ADAL" clId="{1E00CAA9-B3DE-4454-8EC8-472E26B10850}" dt="2023-12-24T15:56:22.802" v="855" actId="26606"/>
          <ac:spMkLst>
            <pc:docMk/>
            <pc:sldMk cId="1300637831" sldId="276"/>
            <ac:spMk id="16" creationId="{3783CA14-24A1-485C-8B30-D6A5D87987AD}"/>
          </ac:spMkLst>
        </pc:spChg>
        <pc:spChg chg="add">
          <ac:chgData name="Coufal Petr" userId="76484aeb-9507-44c9-a583-612a370dac90" providerId="ADAL" clId="{1E00CAA9-B3DE-4454-8EC8-472E26B10850}" dt="2023-12-24T15:56:22.802" v="855" actId="26606"/>
          <ac:spMkLst>
            <pc:docMk/>
            <pc:sldMk cId="1300637831" sldId="276"/>
            <ac:spMk id="18" creationId="{9A97C86A-04D6-40F7-AE84-31AB43E6A846}"/>
          </ac:spMkLst>
        </pc:spChg>
        <pc:spChg chg="add">
          <ac:chgData name="Coufal Petr" userId="76484aeb-9507-44c9-a583-612a370dac90" providerId="ADAL" clId="{1E00CAA9-B3DE-4454-8EC8-472E26B10850}" dt="2023-12-24T15:56:22.802" v="855" actId="26606"/>
          <ac:spMkLst>
            <pc:docMk/>
            <pc:sldMk cId="1300637831" sldId="276"/>
            <ac:spMk id="20" creationId="{FF9F2414-84E8-453E-B1F3-389FDE8192D9}"/>
          </ac:spMkLst>
        </pc:spChg>
        <pc:spChg chg="add">
          <ac:chgData name="Coufal Petr" userId="76484aeb-9507-44c9-a583-612a370dac90" providerId="ADAL" clId="{1E00CAA9-B3DE-4454-8EC8-472E26B10850}" dt="2023-12-24T15:56:22.802" v="855" actId="26606"/>
          <ac:spMkLst>
            <pc:docMk/>
            <pc:sldMk cId="1300637831" sldId="276"/>
            <ac:spMk id="22" creationId="{3ECA69A1-7536-43AC-85EF-C7106179F5ED}"/>
          </ac:spMkLst>
        </pc:spChg>
        <pc:picChg chg="mod">
          <ac:chgData name="Coufal Petr" userId="76484aeb-9507-44c9-a583-612a370dac90" providerId="ADAL" clId="{1E00CAA9-B3DE-4454-8EC8-472E26B10850}" dt="2023-12-24T15:56:22.802" v="855" actId="26606"/>
          <ac:picMkLst>
            <pc:docMk/>
            <pc:sldMk cId="1300637831" sldId="276"/>
            <ac:picMk id="5" creationId="{7065CCB7-5EF8-4628-90FE-E2C11AD70FC3}"/>
          </ac:picMkLst>
        </pc:picChg>
      </pc:sldChg>
      <pc:sldChg chg="addSp modSp new mod setBg">
        <pc:chgData name="Coufal Petr" userId="76484aeb-9507-44c9-a583-612a370dac90" providerId="ADAL" clId="{1E00CAA9-B3DE-4454-8EC8-472E26B10850}" dt="2023-12-24T15:51:55.166" v="853" actId="20577"/>
        <pc:sldMkLst>
          <pc:docMk/>
          <pc:sldMk cId="3398567800" sldId="277"/>
        </pc:sldMkLst>
        <pc:spChg chg="mod">
          <ac:chgData name="Coufal Petr" userId="76484aeb-9507-44c9-a583-612a370dac90" providerId="ADAL" clId="{1E00CAA9-B3DE-4454-8EC8-472E26B10850}" dt="2023-12-24T15:51:55.166" v="853" actId="20577"/>
          <ac:spMkLst>
            <pc:docMk/>
            <pc:sldMk cId="3398567800" sldId="277"/>
            <ac:spMk id="2" creationId="{B956F353-2E75-2590-45CD-99A5DEB5A122}"/>
          </ac:spMkLst>
        </pc:spChg>
        <pc:spChg chg="mod">
          <ac:chgData name="Coufal Petr" userId="76484aeb-9507-44c9-a583-612a370dac90" providerId="ADAL" clId="{1E00CAA9-B3DE-4454-8EC8-472E26B10850}" dt="2023-12-24T15:51:42.904" v="847" actId="26606"/>
          <ac:spMkLst>
            <pc:docMk/>
            <pc:sldMk cId="3398567800" sldId="277"/>
            <ac:spMk id="3" creationId="{C97D7B98-0685-D7DA-3E34-1B92B43C9A6D}"/>
          </ac:spMkLst>
        </pc:spChg>
        <pc:spChg chg="add">
          <ac:chgData name="Coufal Petr" userId="76484aeb-9507-44c9-a583-612a370dac90" providerId="ADAL" clId="{1E00CAA9-B3DE-4454-8EC8-472E26B10850}" dt="2023-12-24T15:51:42.904" v="847" actId="26606"/>
          <ac:spMkLst>
            <pc:docMk/>
            <pc:sldMk cId="3398567800" sldId="277"/>
            <ac:spMk id="1031" creationId="{2B97F24A-32CE-4C1C-A50D-3016B394DCFB}"/>
          </ac:spMkLst>
        </pc:spChg>
        <pc:spChg chg="add">
          <ac:chgData name="Coufal Petr" userId="76484aeb-9507-44c9-a583-612a370dac90" providerId="ADAL" clId="{1E00CAA9-B3DE-4454-8EC8-472E26B10850}" dt="2023-12-24T15:51:42.904" v="847" actId="26606"/>
          <ac:spMkLst>
            <pc:docMk/>
            <pc:sldMk cId="3398567800" sldId="277"/>
            <ac:spMk id="1033" creationId="{CD8B4F24-440B-49E9-B85D-733523DC064B}"/>
          </ac:spMkLst>
        </pc:spChg>
        <pc:picChg chg="add mod">
          <ac:chgData name="Coufal Petr" userId="76484aeb-9507-44c9-a583-612a370dac90" providerId="ADAL" clId="{1E00CAA9-B3DE-4454-8EC8-472E26B10850}" dt="2023-12-24T15:51:42.904" v="847" actId="26606"/>
          <ac:picMkLst>
            <pc:docMk/>
            <pc:sldMk cId="3398567800" sldId="277"/>
            <ac:picMk id="1026" creationId="{CA87C3CC-6E42-7606-77F5-75871C403396}"/>
          </ac:picMkLst>
        </pc:picChg>
      </pc:sldChg>
      <pc:sldChg chg="modSp new del mod">
        <pc:chgData name="Coufal Petr" userId="76484aeb-9507-44c9-a583-612a370dac90" providerId="ADAL" clId="{1E00CAA9-B3DE-4454-8EC8-472E26B10850}" dt="2023-12-31T13:55:21.234" v="899" actId="2696"/>
        <pc:sldMkLst>
          <pc:docMk/>
          <pc:sldMk cId="3897482143" sldId="278"/>
        </pc:sldMkLst>
        <pc:spChg chg="mod">
          <ac:chgData name="Coufal Petr" userId="76484aeb-9507-44c9-a583-612a370dac90" providerId="ADAL" clId="{1E00CAA9-B3DE-4454-8EC8-472E26B10850}" dt="2023-12-31T13:46:48.941" v="898" actId="20577"/>
          <ac:spMkLst>
            <pc:docMk/>
            <pc:sldMk cId="3897482143" sldId="278"/>
            <ac:spMk id="2" creationId="{613EB6E7-3B4C-4E53-7206-D7D0BEAACBF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0C5F1-7E9D-494F-A714-D2433D91B9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2FBDD84-4A59-495A-89F7-37EC7A38886D}">
      <dgm:prSet phldrT="[Text]" custT="1"/>
      <dgm:spPr/>
      <dgm:t>
        <a:bodyPr/>
        <a:lstStyle/>
        <a:p>
          <a:r>
            <a:rPr lang="cs-CZ" sz="2200" dirty="0"/>
            <a:t>Působištěm</a:t>
          </a:r>
        </a:p>
      </dgm:t>
    </dgm:pt>
    <dgm:pt modelId="{0DBC1DE8-0110-49F3-8583-410CC4728F5C}" type="parTrans" cxnId="{414A8716-39F9-4A1C-8D5A-3F0E186911E1}">
      <dgm:prSet/>
      <dgm:spPr/>
      <dgm:t>
        <a:bodyPr/>
        <a:lstStyle/>
        <a:p>
          <a:endParaRPr lang="cs-CZ" sz="2400"/>
        </a:p>
      </dgm:t>
    </dgm:pt>
    <dgm:pt modelId="{56C1F8F9-FDD5-4C65-966F-C89D3173F4EA}" type="sibTrans" cxnId="{414A8716-39F9-4A1C-8D5A-3F0E186911E1}">
      <dgm:prSet/>
      <dgm:spPr/>
      <dgm:t>
        <a:bodyPr/>
        <a:lstStyle/>
        <a:p>
          <a:endParaRPr lang="cs-CZ" sz="2400"/>
        </a:p>
      </dgm:t>
    </dgm:pt>
    <dgm:pt modelId="{B5F07E15-0AB9-47D0-A357-C205D2D0A407}">
      <dgm:prSet phldrT="[Text]" custT="1"/>
      <dgm:spPr/>
      <dgm:t>
        <a:bodyPr/>
        <a:lstStyle/>
        <a:p>
          <a:r>
            <a:rPr lang="cs-CZ" sz="2400" dirty="0"/>
            <a:t>Směrem</a:t>
          </a:r>
        </a:p>
      </dgm:t>
    </dgm:pt>
    <dgm:pt modelId="{4ABB3604-0337-453B-A61A-19559183CA97}" type="parTrans" cxnId="{CD9B408A-E6E8-49E3-8D7A-E4F29A81D0A1}">
      <dgm:prSet/>
      <dgm:spPr/>
      <dgm:t>
        <a:bodyPr/>
        <a:lstStyle/>
        <a:p>
          <a:endParaRPr lang="cs-CZ" sz="2400"/>
        </a:p>
      </dgm:t>
    </dgm:pt>
    <dgm:pt modelId="{56DC48E8-EFF1-44AC-B7C3-04175ADFE59B}" type="sibTrans" cxnId="{CD9B408A-E6E8-49E3-8D7A-E4F29A81D0A1}">
      <dgm:prSet/>
      <dgm:spPr/>
      <dgm:t>
        <a:bodyPr/>
        <a:lstStyle/>
        <a:p>
          <a:endParaRPr lang="cs-CZ" sz="2400"/>
        </a:p>
      </dgm:t>
    </dgm:pt>
    <dgm:pt modelId="{AB399518-CBFB-457B-AB41-0FA7B7357365}">
      <dgm:prSet phldrT="[Text]" custT="1"/>
      <dgm:spPr/>
      <dgm:t>
        <a:bodyPr/>
        <a:lstStyle/>
        <a:p>
          <a:r>
            <a:rPr lang="cs-CZ" sz="2400" dirty="0"/>
            <a:t>Velikostí</a:t>
          </a:r>
        </a:p>
      </dgm:t>
    </dgm:pt>
    <dgm:pt modelId="{88A4FCB9-3014-4177-AB59-18182BF91738}" type="parTrans" cxnId="{2F97431D-CCA5-45D6-80DC-0D86BE30E374}">
      <dgm:prSet/>
      <dgm:spPr/>
      <dgm:t>
        <a:bodyPr/>
        <a:lstStyle/>
        <a:p>
          <a:endParaRPr lang="cs-CZ" sz="2400"/>
        </a:p>
      </dgm:t>
    </dgm:pt>
    <dgm:pt modelId="{3EE5D2BC-9D8A-49BD-88C2-A403FFAA122A}" type="sibTrans" cxnId="{2F97431D-CCA5-45D6-80DC-0D86BE30E374}">
      <dgm:prSet/>
      <dgm:spPr/>
      <dgm:t>
        <a:bodyPr/>
        <a:lstStyle/>
        <a:p>
          <a:endParaRPr lang="cs-CZ" sz="2400"/>
        </a:p>
      </dgm:t>
    </dgm:pt>
    <dgm:pt modelId="{6F38BC2D-8E10-4318-9168-08045CB970FD}" type="pres">
      <dgm:prSet presAssocID="{8940C5F1-7E9D-494F-A714-D2433D91B96D}" presName="Name0" presStyleCnt="0">
        <dgm:presLayoutVars>
          <dgm:dir/>
          <dgm:animLvl val="lvl"/>
          <dgm:resizeHandles val="exact"/>
        </dgm:presLayoutVars>
      </dgm:prSet>
      <dgm:spPr/>
    </dgm:pt>
    <dgm:pt modelId="{55582070-D293-4BDC-8A4A-864A1CE4E726}" type="pres">
      <dgm:prSet presAssocID="{62FBDD84-4A59-495A-89F7-37EC7A38886D}" presName="parTxOnly" presStyleLbl="node1" presStyleIdx="0" presStyleCnt="3" custScaleX="112903">
        <dgm:presLayoutVars>
          <dgm:chMax val="0"/>
          <dgm:chPref val="0"/>
          <dgm:bulletEnabled val="1"/>
        </dgm:presLayoutVars>
      </dgm:prSet>
      <dgm:spPr/>
    </dgm:pt>
    <dgm:pt modelId="{4724B9E5-9FB1-41C8-BC14-8FC6FE68525C}" type="pres">
      <dgm:prSet presAssocID="{56C1F8F9-FDD5-4C65-966F-C89D3173F4EA}" presName="parTxOnlySpace" presStyleCnt="0"/>
      <dgm:spPr/>
    </dgm:pt>
    <dgm:pt modelId="{F13A57A1-3C2C-43CE-95A2-AA7EA78308FD}" type="pres">
      <dgm:prSet presAssocID="{B5F07E15-0AB9-47D0-A357-C205D2D0A407}" presName="parTxOnly" presStyleLbl="node1" presStyleIdx="1" presStyleCnt="3" custScaleX="94842">
        <dgm:presLayoutVars>
          <dgm:chMax val="0"/>
          <dgm:chPref val="0"/>
          <dgm:bulletEnabled val="1"/>
        </dgm:presLayoutVars>
      </dgm:prSet>
      <dgm:spPr/>
    </dgm:pt>
    <dgm:pt modelId="{4BCEFC4E-570C-41A6-B189-8FCD4E1A9492}" type="pres">
      <dgm:prSet presAssocID="{56DC48E8-EFF1-44AC-B7C3-04175ADFE59B}" presName="parTxOnlySpace" presStyleCnt="0"/>
      <dgm:spPr/>
    </dgm:pt>
    <dgm:pt modelId="{A5A98CA3-82FE-4591-BD10-A8963683E1DB}" type="pres">
      <dgm:prSet presAssocID="{AB399518-CBFB-457B-AB41-0FA7B7357365}" presName="parTxOnly" presStyleLbl="node1" presStyleIdx="2" presStyleCnt="3" custScaleX="95082">
        <dgm:presLayoutVars>
          <dgm:chMax val="0"/>
          <dgm:chPref val="0"/>
          <dgm:bulletEnabled val="1"/>
        </dgm:presLayoutVars>
      </dgm:prSet>
      <dgm:spPr/>
    </dgm:pt>
  </dgm:ptLst>
  <dgm:cxnLst>
    <dgm:cxn modelId="{414A8716-39F9-4A1C-8D5A-3F0E186911E1}" srcId="{8940C5F1-7E9D-494F-A714-D2433D91B96D}" destId="{62FBDD84-4A59-495A-89F7-37EC7A38886D}" srcOrd="0" destOrd="0" parTransId="{0DBC1DE8-0110-49F3-8583-410CC4728F5C}" sibTransId="{56C1F8F9-FDD5-4C65-966F-C89D3173F4EA}"/>
    <dgm:cxn modelId="{85D26E19-3D88-4CB0-ACAC-C83846CB8905}" type="presOf" srcId="{AB399518-CBFB-457B-AB41-0FA7B7357365}" destId="{A5A98CA3-82FE-4591-BD10-A8963683E1DB}" srcOrd="0" destOrd="0" presId="urn:microsoft.com/office/officeart/2005/8/layout/chevron1"/>
    <dgm:cxn modelId="{2F97431D-CCA5-45D6-80DC-0D86BE30E374}" srcId="{8940C5F1-7E9D-494F-A714-D2433D91B96D}" destId="{AB399518-CBFB-457B-AB41-0FA7B7357365}" srcOrd="2" destOrd="0" parTransId="{88A4FCB9-3014-4177-AB59-18182BF91738}" sibTransId="{3EE5D2BC-9D8A-49BD-88C2-A403FFAA122A}"/>
    <dgm:cxn modelId="{CD9B408A-E6E8-49E3-8D7A-E4F29A81D0A1}" srcId="{8940C5F1-7E9D-494F-A714-D2433D91B96D}" destId="{B5F07E15-0AB9-47D0-A357-C205D2D0A407}" srcOrd="1" destOrd="0" parTransId="{4ABB3604-0337-453B-A61A-19559183CA97}" sibTransId="{56DC48E8-EFF1-44AC-B7C3-04175ADFE59B}"/>
    <dgm:cxn modelId="{B8D190B0-D931-418A-89A4-4E5949E85E5D}" type="presOf" srcId="{8940C5F1-7E9D-494F-A714-D2433D91B96D}" destId="{6F38BC2D-8E10-4318-9168-08045CB970FD}" srcOrd="0" destOrd="0" presId="urn:microsoft.com/office/officeart/2005/8/layout/chevron1"/>
    <dgm:cxn modelId="{BC481BCE-71A1-4671-965F-282F4E388B0A}" type="presOf" srcId="{62FBDD84-4A59-495A-89F7-37EC7A38886D}" destId="{55582070-D293-4BDC-8A4A-864A1CE4E726}" srcOrd="0" destOrd="0" presId="urn:microsoft.com/office/officeart/2005/8/layout/chevron1"/>
    <dgm:cxn modelId="{A145D4DF-FCD9-4639-BEF9-B8D7C11A4A27}" type="presOf" srcId="{B5F07E15-0AB9-47D0-A357-C205D2D0A407}" destId="{F13A57A1-3C2C-43CE-95A2-AA7EA78308FD}" srcOrd="0" destOrd="0" presId="urn:microsoft.com/office/officeart/2005/8/layout/chevron1"/>
    <dgm:cxn modelId="{E31E09F2-4383-468D-BDB8-B4495D82110D}" type="presParOf" srcId="{6F38BC2D-8E10-4318-9168-08045CB970FD}" destId="{55582070-D293-4BDC-8A4A-864A1CE4E726}" srcOrd="0" destOrd="0" presId="urn:microsoft.com/office/officeart/2005/8/layout/chevron1"/>
    <dgm:cxn modelId="{58B9F9B3-77B6-4760-B18E-7F27294E5F07}" type="presParOf" srcId="{6F38BC2D-8E10-4318-9168-08045CB970FD}" destId="{4724B9E5-9FB1-41C8-BC14-8FC6FE68525C}" srcOrd="1" destOrd="0" presId="urn:microsoft.com/office/officeart/2005/8/layout/chevron1"/>
    <dgm:cxn modelId="{D9BF02FF-0323-4FCD-8CF9-D820FA2DA778}" type="presParOf" srcId="{6F38BC2D-8E10-4318-9168-08045CB970FD}" destId="{F13A57A1-3C2C-43CE-95A2-AA7EA78308FD}" srcOrd="2" destOrd="0" presId="urn:microsoft.com/office/officeart/2005/8/layout/chevron1"/>
    <dgm:cxn modelId="{2257FDAF-BD0D-43E7-9F20-FB6674E95631}" type="presParOf" srcId="{6F38BC2D-8E10-4318-9168-08045CB970FD}" destId="{4BCEFC4E-570C-41A6-B189-8FCD4E1A9492}" srcOrd="3" destOrd="0" presId="urn:microsoft.com/office/officeart/2005/8/layout/chevron1"/>
    <dgm:cxn modelId="{CD750477-5A60-46E2-8A0C-9EC8BC0BB4F1}" type="presParOf" srcId="{6F38BC2D-8E10-4318-9168-08045CB970FD}" destId="{A5A98CA3-82FE-4591-BD10-A8963683E1D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63113-B83A-4574-B011-212E747195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49C7DF-7CDC-4266-9446-A134A929BE6F}">
      <dgm:prSet/>
      <dgm:spPr/>
      <dgm:t>
        <a:bodyPr/>
        <a:lstStyle/>
        <a:p>
          <a:r>
            <a:rPr lang="cs-CZ" dirty="0"/>
            <a:t>Fyzikální veličina „práce“ nemá směr (podobně jako jiné veličiny hmotnost, teplota….)</a:t>
          </a:r>
          <a:endParaRPr lang="en-US" dirty="0"/>
        </a:p>
      </dgm:t>
    </dgm:pt>
    <dgm:pt modelId="{B98E420B-9B39-4A89-B4DB-7A7265E3A892}" type="parTrans" cxnId="{DF4CDD87-21C2-41C4-B709-407D434E5509}">
      <dgm:prSet/>
      <dgm:spPr/>
      <dgm:t>
        <a:bodyPr/>
        <a:lstStyle/>
        <a:p>
          <a:endParaRPr lang="en-US"/>
        </a:p>
      </dgm:t>
    </dgm:pt>
    <dgm:pt modelId="{74208EAE-349E-4460-8E01-F20D332F327E}" type="sibTrans" cxnId="{DF4CDD87-21C2-41C4-B709-407D434E5509}">
      <dgm:prSet/>
      <dgm:spPr/>
      <dgm:t>
        <a:bodyPr/>
        <a:lstStyle/>
        <a:p>
          <a:endParaRPr lang="en-US"/>
        </a:p>
      </dgm:t>
    </dgm:pt>
    <dgm:pt modelId="{F9B48B6E-A153-4F62-A720-B8A2EF120482}">
      <dgm:prSet/>
      <dgm:spPr/>
      <dgm:t>
        <a:bodyPr/>
        <a:lstStyle/>
        <a:p>
          <a:r>
            <a:rPr lang="cs-CZ"/>
            <a:t>Veličinám, které nemají směr říkáme </a:t>
          </a:r>
          <a:r>
            <a:rPr lang="cs-CZ" b="1"/>
            <a:t>skalární;</a:t>
          </a:r>
          <a:endParaRPr lang="en-US"/>
        </a:p>
      </dgm:t>
    </dgm:pt>
    <dgm:pt modelId="{868425BF-CAA9-4DAE-AF03-51F30D7BE9A7}" type="parTrans" cxnId="{71F5272F-A0BF-452F-95F6-29054364FA4F}">
      <dgm:prSet/>
      <dgm:spPr/>
      <dgm:t>
        <a:bodyPr/>
        <a:lstStyle/>
        <a:p>
          <a:endParaRPr lang="en-US"/>
        </a:p>
      </dgm:t>
    </dgm:pt>
    <dgm:pt modelId="{51DD47DA-7FB7-4C34-A986-D3B753B6D7C0}" type="sibTrans" cxnId="{71F5272F-A0BF-452F-95F6-29054364FA4F}">
      <dgm:prSet/>
      <dgm:spPr/>
      <dgm:t>
        <a:bodyPr/>
        <a:lstStyle/>
        <a:p>
          <a:endParaRPr lang="en-US"/>
        </a:p>
      </dgm:t>
    </dgm:pt>
    <dgm:pt modelId="{58B55F78-7E45-46B2-938A-060B870167D5}">
      <dgm:prSet/>
      <dgm:spPr/>
      <dgm:t>
        <a:bodyPr/>
        <a:lstStyle/>
        <a:p>
          <a:r>
            <a:rPr lang="cs-CZ"/>
            <a:t>Veličiny, které mají směr označujeme jako vektorové.</a:t>
          </a:r>
          <a:endParaRPr lang="en-US"/>
        </a:p>
      </dgm:t>
    </dgm:pt>
    <dgm:pt modelId="{34F9C827-3335-4119-A758-4A681B4CA32D}" type="parTrans" cxnId="{7B80CC28-190E-47A1-ACFD-585619BA65B4}">
      <dgm:prSet/>
      <dgm:spPr/>
      <dgm:t>
        <a:bodyPr/>
        <a:lstStyle/>
        <a:p>
          <a:endParaRPr lang="en-US"/>
        </a:p>
      </dgm:t>
    </dgm:pt>
    <dgm:pt modelId="{7859E46B-3755-48A1-BF41-7E39C2D47A3D}" type="sibTrans" cxnId="{7B80CC28-190E-47A1-ACFD-585619BA65B4}">
      <dgm:prSet/>
      <dgm:spPr/>
      <dgm:t>
        <a:bodyPr/>
        <a:lstStyle/>
        <a:p>
          <a:endParaRPr lang="en-US"/>
        </a:p>
      </dgm:t>
    </dgm:pt>
    <dgm:pt modelId="{43DEEB69-7347-4EE5-96C7-F889E387455C}" type="pres">
      <dgm:prSet presAssocID="{FC763113-B83A-4574-B011-212E74719590}" presName="linear" presStyleCnt="0">
        <dgm:presLayoutVars>
          <dgm:animLvl val="lvl"/>
          <dgm:resizeHandles val="exact"/>
        </dgm:presLayoutVars>
      </dgm:prSet>
      <dgm:spPr/>
    </dgm:pt>
    <dgm:pt modelId="{75D63415-A4FA-4701-B1F6-F4B4D7A49DBF}" type="pres">
      <dgm:prSet presAssocID="{6C49C7DF-7CDC-4266-9446-A134A929BE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CFE777-B53B-40A2-8347-0EE2CCECDC0A}" type="pres">
      <dgm:prSet presAssocID="{74208EAE-349E-4460-8E01-F20D332F327E}" presName="spacer" presStyleCnt="0"/>
      <dgm:spPr/>
    </dgm:pt>
    <dgm:pt modelId="{D66D5629-840F-40E1-848F-E1A2D9ADE10B}" type="pres">
      <dgm:prSet presAssocID="{F9B48B6E-A153-4F62-A720-B8A2EF1204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B78850-CA37-49F2-8204-E6B4C2E4D63B}" type="pres">
      <dgm:prSet presAssocID="{51DD47DA-7FB7-4C34-A986-D3B753B6D7C0}" presName="spacer" presStyleCnt="0"/>
      <dgm:spPr/>
    </dgm:pt>
    <dgm:pt modelId="{21BF6F48-23E8-4B15-BFAA-5013269A0D84}" type="pres">
      <dgm:prSet presAssocID="{58B55F78-7E45-46B2-938A-060B870167D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FD0922-7B4A-48A3-B0E1-C82B8697D312}" type="presOf" srcId="{F9B48B6E-A153-4F62-A720-B8A2EF120482}" destId="{D66D5629-840F-40E1-848F-E1A2D9ADE10B}" srcOrd="0" destOrd="0" presId="urn:microsoft.com/office/officeart/2005/8/layout/vList2"/>
    <dgm:cxn modelId="{7B80CC28-190E-47A1-ACFD-585619BA65B4}" srcId="{FC763113-B83A-4574-B011-212E74719590}" destId="{58B55F78-7E45-46B2-938A-060B870167D5}" srcOrd="2" destOrd="0" parTransId="{34F9C827-3335-4119-A758-4A681B4CA32D}" sibTransId="{7859E46B-3755-48A1-BF41-7E39C2D47A3D}"/>
    <dgm:cxn modelId="{71F5272F-A0BF-452F-95F6-29054364FA4F}" srcId="{FC763113-B83A-4574-B011-212E74719590}" destId="{F9B48B6E-A153-4F62-A720-B8A2EF120482}" srcOrd="1" destOrd="0" parTransId="{868425BF-CAA9-4DAE-AF03-51F30D7BE9A7}" sibTransId="{51DD47DA-7FB7-4C34-A986-D3B753B6D7C0}"/>
    <dgm:cxn modelId="{F4667743-EAF2-4C34-806E-62A3D037AC31}" type="presOf" srcId="{58B55F78-7E45-46B2-938A-060B870167D5}" destId="{21BF6F48-23E8-4B15-BFAA-5013269A0D84}" srcOrd="0" destOrd="0" presId="urn:microsoft.com/office/officeart/2005/8/layout/vList2"/>
    <dgm:cxn modelId="{DF4CDD87-21C2-41C4-B709-407D434E5509}" srcId="{FC763113-B83A-4574-B011-212E74719590}" destId="{6C49C7DF-7CDC-4266-9446-A134A929BE6F}" srcOrd="0" destOrd="0" parTransId="{B98E420B-9B39-4A89-B4DB-7A7265E3A892}" sibTransId="{74208EAE-349E-4460-8E01-F20D332F327E}"/>
    <dgm:cxn modelId="{4335D693-6C08-4CF8-9875-30F0A0AD12EC}" type="presOf" srcId="{6C49C7DF-7CDC-4266-9446-A134A929BE6F}" destId="{75D63415-A4FA-4701-B1F6-F4B4D7A49DBF}" srcOrd="0" destOrd="0" presId="urn:microsoft.com/office/officeart/2005/8/layout/vList2"/>
    <dgm:cxn modelId="{9633B1B6-CB9E-4CB8-898D-71467679ABBB}" type="presOf" srcId="{FC763113-B83A-4574-B011-212E74719590}" destId="{43DEEB69-7347-4EE5-96C7-F889E387455C}" srcOrd="0" destOrd="0" presId="urn:microsoft.com/office/officeart/2005/8/layout/vList2"/>
    <dgm:cxn modelId="{005EA460-F7E7-4E47-9A82-A2BE403746A4}" type="presParOf" srcId="{43DEEB69-7347-4EE5-96C7-F889E387455C}" destId="{75D63415-A4FA-4701-B1F6-F4B4D7A49DBF}" srcOrd="0" destOrd="0" presId="urn:microsoft.com/office/officeart/2005/8/layout/vList2"/>
    <dgm:cxn modelId="{D0FCC303-B32B-4496-9A59-EAEDB24E781E}" type="presParOf" srcId="{43DEEB69-7347-4EE5-96C7-F889E387455C}" destId="{D9CFE777-B53B-40A2-8347-0EE2CCECDC0A}" srcOrd="1" destOrd="0" presId="urn:microsoft.com/office/officeart/2005/8/layout/vList2"/>
    <dgm:cxn modelId="{A5D4FB20-CC30-4494-BAD8-99D179CC47F2}" type="presParOf" srcId="{43DEEB69-7347-4EE5-96C7-F889E387455C}" destId="{D66D5629-840F-40E1-848F-E1A2D9ADE10B}" srcOrd="2" destOrd="0" presId="urn:microsoft.com/office/officeart/2005/8/layout/vList2"/>
    <dgm:cxn modelId="{BA27C4F8-0357-43FA-AB6D-5B222FE4C963}" type="presParOf" srcId="{43DEEB69-7347-4EE5-96C7-F889E387455C}" destId="{A9B78850-CA37-49F2-8204-E6B4C2E4D63B}" srcOrd="3" destOrd="0" presId="urn:microsoft.com/office/officeart/2005/8/layout/vList2"/>
    <dgm:cxn modelId="{FCB80BF0-9A5B-4189-9EFD-B678E24D122F}" type="presParOf" srcId="{43DEEB69-7347-4EE5-96C7-F889E387455C}" destId="{21BF6F48-23E8-4B15-BFAA-5013269A0D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2070-D293-4BDC-8A4A-864A1CE4E726}">
      <dsp:nvSpPr>
        <dsp:cNvPr id="0" name=""/>
        <dsp:cNvSpPr/>
      </dsp:nvSpPr>
      <dsp:spPr>
        <a:xfrm>
          <a:off x="505" y="495593"/>
          <a:ext cx="2485874" cy="880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Působištěm</a:t>
          </a:r>
        </a:p>
      </dsp:txBody>
      <dsp:txXfrm>
        <a:off x="440861" y="495593"/>
        <a:ext cx="1605163" cy="880711"/>
      </dsp:txXfrm>
    </dsp:sp>
    <dsp:sp modelId="{F13A57A1-3C2C-43CE-95A2-AA7EA78308FD}">
      <dsp:nvSpPr>
        <dsp:cNvPr id="0" name=""/>
        <dsp:cNvSpPr/>
      </dsp:nvSpPr>
      <dsp:spPr>
        <a:xfrm>
          <a:off x="2266201" y="495593"/>
          <a:ext cx="2088210" cy="880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Směrem</a:t>
          </a:r>
        </a:p>
      </dsp:txBody>
      <dsp:txXfrm>
        <a:off x="2706557" y="495593"/>
        <a:ext cx="1207499" cy="880711"/>
      </dsp:txXfrm>
    </dsp:sp>
    <dsp:sp modelId="{A5A98CA3-82FE-4591-BD10-A8963683E1DB}">
      <dsp:nvSpPr>
        <dsp:cNvPr id="0" name=""/>
        <dsp:cNvSpPr/>
      </dsp:nvSpPr>
      <dsp:spPr>
        <a:xfrm>
          <a:off x="4134235" y="495593"/>
          <a:ext cx="2093495" cy="880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Velikostí</a:t>
          </a:r>
        </a:p>
      </dsp:txBody>
      <dsp:txXfrm>
        <a:off x="4574591" y="495593"/>
        <a:ext cx="1212784" cy="880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63415-A4FA-4701-B1F6-F4B4D7A49DBF}">
      <dsp:nvSpPr>
        <dsp:cNvPr id="0" name=""/>
        <dsp:cNvSpPr/>
      </dsp:nvSpPr>
      <dsp:spPr>
        <a:xfrm>
          <a:off x="0" y="2842"/>
          <a:ext cx="556260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Fyzikální veličina „práce“ nemá směr (podobně jako jiné veličiny hmotnost, teplota….)</a:t>
          </a:r>
          <a:endParaRPr lang="en-US" sz="3000" kern="1200" dirty="0"/>
        </a:p>
      </dsp:txBody>
      <dsp:txXfrm>
        <a:off x="80532" y="83374"/>
        <a:ext cx="5401536" cy="1488636"/>
      </dsp:txXfrm>
    </dsp:sp>
    <dsp:sp modelId="{D66D5629-840F-40E1-848F-E1A2D9ADE10B}">
      <dsp:nvSpPr>
        <dsp:cNvPr id="0" name=""/>
        <dsp:cNvSpPr/>
      </dsp:nvSpPr>
      <dsp:spPr>
        <a:xfrm>
          <a:off x="0" y="1738942"/>
          <a:ext cx="556260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Veličinám, které nemají směr říkáme </a:t>
          </a:r>
          <a:r>
            <a:rPr lang="cs-CZ" sz="3000" b="1" kern="1200"/>
            <a:t>skalární;</a:t>
          </a:r>
          <a:endParaRPr lang="en-US" sz="3000" kern="1200"/>
        </a:p>
      </dsp:txBody>
      <dsp:txXfrm>
        <a:off x="80532" y="1819474"/>
        <a:ext cx="5401536" cy="1488636"/>
      </dsp:txXfrm>
    </dsp:sp>
    <dsp:sp modelId="{21BF6F48-23E8-4B15-BFAA-5013269A0D84}">
      <dsp:nvSpPr>
        <dsp:cNvPr id="0" name=""/>
        <dsp:cNvSpPr/>
      </dsp:nvSpPr>
      <dsp:spPr>
        <a:xfrm>
          <a:off x="0" y="3475042"/>
          <a:ext cx="5562600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Veličiny, které mají směr označujeme jako vektorové.</a:t>
          </a:r>
          <a:endParaRPr lang="en-US" sz="3000" kern="1200"/>
        </a:p>
      </dsp:txBody>
      <dsp:txXfrm>
        <a:off x="80532" y="3555574"/>
        <a:ext cx="5401536" cy="148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2999C-5953-483A-B0AF-BB94E3F34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925FB5-4F26-437F-949B-AC073ADE8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BC8D6D-768F-4705-B751-701B2215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687820-D6B4-469B-B685-2633250A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0857DF-851A-4921-8FB9-B6C2D950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07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D0DA6-7DEC-436E-AC92-7286A67B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056371-EAF9-4444-9248-283519300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D779A1-D38A-4F9F-B5C7-CC0D1595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EC74F-801E-48C3-92EE-A01F603A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B6AF9C-8DB5-454D-9380-076C6D4D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57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C974B00-80A9-4FD5-8E30-D032FA3F1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496D6B-D7EB-4D37-82A3-4AA9CFE57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A4E8F5-5540-400B-BB1D-C5B8B00D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4AFFA7-D3C6-4591-8210-83213DFA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152D9A-BADE-4199-B021-EBB753C6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45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9A436-C847-46F6-820F-949559D0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73525-D5E1-4C25-B0A9-9ADFCE429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087046-408F-4BE5-BD23-B42E0A1B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208985-0A41-4AA8-8600-DF9FEC9E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DC6456-7D05-4509-B3EB-BEA7FF7A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6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79E27-AE38-4B1E-8104-332A35C3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6199FA-1A63-41F5-86AC-96D3E8014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B54034-CAB6-40FD-8603-6099F200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350D06-B96A-4B6F-A56F-F35D906E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F4FBEF-9DAF-458D-96C8-A0786829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16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DBA6E-34B3-4A63-9702-1FD42256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010770-B882-4F6C-BC03-2428AF393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6F29C4-B785-453D-B148-911959B3D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CAF60F-C776-4C55-BF13-B0A36837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B0B17F-008E-4B02-8647-94909197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DE374C-C833-443B-AF7F-D9CFD327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07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44B37-CAF9-4179-8166-3B143565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20B675-4B53-4460-838D-75CDC63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EA52D3-4DD5-4653-8296-47DAC482B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0B9FD0-FF2F-4D0E-9FCC-E58805CB9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22C328-ABD0-4BFC-8063-C591E3829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F14982-9AD7-49D4-AA1C-C7164576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6E967A-2699-4275-A4AB-F32D8CB1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868D14-3FC0-467C-A76D-2809BBF6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49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F86F9-AEE7-4F76-A013-20DEF1C6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D85168-B29D-4C99-95F4-F8A802C8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D6AE1F-317E-4C51-BB64-4EEFCA3B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4A7D2E-1F43-41AA-9866-A8DC8018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08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961125-0A37-4A01-80F1-FE4F260C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19FE90-A8EA-4412-B19A-EB5C73DE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19DB08-8816-4B68-BC5C-8C1D2911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9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2068E-5FBA-431C-B660-8CC875B1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BB166F-FA6A-486D-BAF0-732DC4405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3CFBE3-1329-45D4-AB75-8F2B00165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5D542F-0989-4753-AE34-3FC0C811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D975E1-B3EC-4E60-8EA6-8B2A3D34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6AAC23-E766-47DF-90CF-CA96AF07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5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56483-F957-40DE-92FE-06313DC1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83BAAE-6396-416F-A2BA-A9C2BA7BB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3CF12E-3184-46F5-8B5E-DB1BB7BED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033441-3085-4A1F-8172-D0F0E31A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70111D-8A7E-4E6D-8FF2-DEDB9968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F323E9-AFA8-4810-8C50-8910432E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09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77BC240-4254-4337-AEB1-9DB6BE03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B4E4F9-F807-4B2E-9937-08434699F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9B00FC-D6BD-4ECC-9ADE-6A944A3F6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36B3-DB34-43E2-A890-EB82A2EB19EA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593F96-B1B3-406B-B162-DA498B7EE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701C92-F144-44E3-ADA4-D7B255BB7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59EE-64D7-413D-8AAE-131BBF77F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5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obrazky.cz/?q=gravita%C4%8Dn%C3%AD+s%C3%ADla+a+vzd%C3%A1lenost+od+zem%C4%9B&amp;url=https%3A%2F%2Fslideplayer.cz%2Fslide%2F1910089%2F7%2Fimages%2F4%2FGravita%25C4%258Dn%25C3%25AD%2Bs%25C3%25ADla%2Bve%2Bvesm%25C3%25ADru.jpg&amp;imageId=9ed7beecb3644178&amp;data=lgLEEB3tK3zxfnBCFWDPi8DgjnDEMFoxGlW988Ni0y9p7dtr8aG0bfGDy_fqwWi-XsBkYLzubBXf7KA0lfGSHBumJooRyc5eJJBdxAIRi5PEAioxxAKV3MQCG2s%3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obrazky.cz/?q=t%C3%ADha+ve+vesm%C3%ADru&amp;url=https%3A%2F%2Fslideplayer.cz%2Fslide%2F1910089%2F7%2Fimages%2F3%2FGravita%25C4%258Dn%25C3%25AD%2Bs%25C3%25ADla%2Bve%2Bvesm%25C3%25ADru.jpg&amp;imageId=6c9f78b1e21f48b6&amp;data=lgLEEN2TuJrFMYKeuJBjpTz8XSbEMN00scqUqcUc8BZ57fYbkz6KiEXwB0rOv0v8rFxaK6AsvOgO5lp2Bh1H2PpZaI1vBc5eJI_xxAIsvJPEAjUTxAKezcQCSL4%3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hyperlink" Target="https://www.ceskatelevize.cz/porady/10319921345-rande-s-fyzikou/211563230150009-prace-vykon-energie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ceskatelevize.cz/porady/10319921345-rande-s-fyzikou/211563230150009-prace-vykon-energie/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ozbitý motor traktoru neuplatíte hlávkou zelí, říkají zemědělci, kteří se  vrátili k práci s koňmi - Ekolist.cz">
            <a:extLst>
              <a:ext uri="{FF2B5EF4-FFF2-40B4-BE49-F238E27FC236}">
                <a16:creationId xmlns:a16="http://schemas.microsoft.com/office/drawing/2014/main" id="{4CCECBC6-43CA-ECF4-75FD-579EC318F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48" b="90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E2BDAD-913F-4678-AAD4-7EB0C719E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980174"/>
            <a:ext cx="4287450" cy="3585034"/>
          </a:xfrm>
        </p:spPr>
        <p:txBody>
          <a:bodyPr anchor="b">
            <a:normAutofit/>
          </a:bodyPr>
          <a:lstStyle/>
          <a:p>
            <a:pPr algn="l"/>
            <a:r>
              <a:rPr lang="cs-CZ" sz="8000" dirty="0">
                <a:solidFill>
                  <a:schemeClr val="bg1"/>
                </a:solidFill>
                <a:latin typeface="Amasis MT Pro Black" panose="02040A04050005020304" pitchFamily="18" charset="-18"/>
              </a:rPr>
              <a:t>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9DC31D-EA17-48CD-8C32-42D18CD7C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773393"/>
            <a:ext cx="5036412" cy="1208141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  <a:latin typeface="Amasis MT Pro Black" panose="02040A04050005020304" pitchFamily="18" charset="-18"/>
              </a:rPr>
              <a:t>Pojem a význam slova mechanická práce, síla, dráha, Joule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2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B0922-BBEE-45E4-8E32-0AF0AA59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masis MT Pro Black" panose="02040A04050005020304" pitchFamily="18" charset="-18"/>
              </a:rPr>
              <a:t>Práce - jednotky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7DB2D-5DE2-4F8E-B3ED-37C26CA0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6" y="1500310"/>
            <a:ext cx="10515600" cy="486752"/>
          </a:xfrm>
        </p:spPr>
        <p:txBody>
          <a:bodyPr/>
          <a:lstStyle/>
          <a:p>
            <a:r>
              <a:rPr lang="cs-CZ" dirty="0"/>
              <a:t>Jednotkou práce je jeden joule (J) násobky </a:t>
            </a:r>
            <a:r>
              <a:rPr lang="cs-CZ" dirty="0" err="1"/>
              <a:t>kJ</a:t>
            </a:r>
            <a:r>
              <a:rPr lang="cs-CZ" dirty="0"/>
              <a:t>, MJ…..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B6673C-1835-4DC5-B4FC-8CABDD77A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2160"/>
            <a:ext cx="10266484" cy="23000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966ED2-F78D-1E99-C9E7-1797271AF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73" y="4417292"/>
            <a:ext cx="8154538" cy="22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61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D799D6-4CE4-6A2C-C664-E3544799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6309"/>
            <a:ext cx="10905066" cy="512538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7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8B4CCFEE-78C3-492E-93EB-649F7548F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885B03-8858-C252-DCF4-6E2F394C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15" y="169182"/>
            <a:ext cx="5149835" cy="2103436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masis MT Pro Black" panose="02040A04050005020304" pitchFamily="18" charset="-18"/>
              </a:rPr>
              <a:t>Co je a co není mechanická práce?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FB5F1-9C4C-70B4-CA2B-22F06F170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63" y="1987421"/>
            <a:ext cx="4023883" cy="4516016"/>
          </a:xfrm>
        </p:spPr>
        <p:txBody>
          <a:bodyPr>
            <a:normAutofit/>
          </a:bodyPr>
          <a:lstStyle/>
          <a:p>
            <a:r>
              <a:rPr lang="cs-CZ" dirty="0"/>
              <a:t>Práce souvisí s pohybem (dráhou tělesa) a silou na něj působící;</a:t>
            </a:r>
          </a:p>
          <a:p>
            <a:r>
              <a:rPr lang="cs-CZ" dirty="0"/>
              <a:t>Pokud sedíme, ležíme nekonáme práci;</a:t>
            </a:r>
          </a:p>
          <a:p>
            <a:r>
              <a:rPr lang="cs-CZ" dirty="0"/>
              <a:t>Neseme tašku ve vodorovné poloze nekonáme práci;</a:t>
            </a:r>
          </a:p>
          <a:p>
            <a:r>
              <a:rPr lang="cs-CZ" dirty="0"/>
              <a:t>Jeřáb otáčí zavěšeným břemenem.</a:t>
            </a:r>
          </a:p>
        </p:txBody>
      </p:sp>
      <p:pic>
        <p:nvPicPr>
          <p:cNvPr id="4098" name="Picture 2" descr="Skutečný stres je víc než &quot;hodně práce&quot;. Připraví vás o zdraví a firmu o  peníze, varuje expert - Aktuálně.cz">
            <a:extLst>
              <a:ext uri="{FF2B5EF4-FFF2-40B4-BE49-F238E27FC236}">
                <a16:creationId xmlns:a16="http://schemas.microsoft.com/office/drawing/2014/main" id="{A91FF478-064F-D110-B691-92CFAAA35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r="27931" b="-3"/>
          <a:stretch/>
        </p:blipFill>
        <p:spPr bwMode="auto">
          <a:xfrm>
            <a:off x="4726375" y="-3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PRAVA A USAZENÍ | NANO-DOMY">
            <a:extLst>
              <a:ext uri="{FF2B5EF4-FFF2-40B4-BE49-F238E27FC236}">
                <a16:creationId xmlns:a16="http://schemas.microsoft.com/office/drawing/2014/main" id="{87E798BE-3542-8579-BDD5-328411C66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43924" b="2"/>
          <a:stretch/>
        </p:blipFill>
        <p:spPr bwMode="auto">
          <a:xfrm>
            <a:off x="9082588" y="-3"/>
            <a:ext cx="3109415" cy="36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mění dovolit si odpočívat v uspěchaném světě | Ženy s.r.o.">
            <a:extLst>
              <a:ext uri="{FF2B5EF4-FFF2-40B4-BE49-F238E27FC236}">
                <a16:creationId xmlns:a16="http://schemas.microsoft.com/office/drawing/2014/main" id="{F9C2E229-29D9-2245-1156-1768F81AE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5" b="-1"/>
          <a:stretch/>
        </p:blipFill>
        <p:spPr bwMode="auto">
          <a:xfrm>
            <a:off x="4726725" y="3802960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aška s bílým potiskem &quot;Nesu něco dobrého!&quot; - Pěkně vypečený krámek">
            <a:extLst>
              <a:ext uri="{FF2B5EF4-FFF2-40B4-BE49-F238E27FC236}">
                <a16:creationId xmlns:a16="http://schemas.microsoft.com/office/drawing/2014/main" id="{74F7B76D-BCE6-D971-4F97-D88629909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1754"/>
          <a:stretch/>
        </p:blipFill>
        <p:spPr bwMode="auto">
          <a:xfrm>
            <a:off x="9082585" y="3802960"/>
            <a:ext cx="3109415" cy="3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6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BF9D9-E6D6-3E92-4186-90903928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4" y="365125"/>
            <a:ext cx="10515600" cy="1325563"/>
          </a:xfrm>
        </p:spPr>
        <p:txBody>
          <a:bodyPr/>
          <a:lstStyle/>
          <a:p>
            <a:r>
              <a:rPr lang="cs-CZ" b="1" dirty="0"/>
              <a:t>Koná se mechanická práce?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C80437-FF66-0170-4CCD-4F1C78F4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97" y="1690688"/>
            <a:ext cx="4038600" cy="4351338"/>
          </a:xfrm>
        </p:spPr>
        <p:txBody>
          <a:bodyPr/>
          <a:lstStyle/>
          <a:p>
            <a:r>
              <a:rPr lang="cs-CZ" dirty="0"/>
              <a:t>Působila nějakou silou?</a:t>
            </a:r>
          </a:p>
          <a:p>
            <a:r>
              <a:rPr lang="cs-CZ" dirty="0"/>
              <a:t>Byla nějaká dráha?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Odpověď?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543E43-273E-30A4-5048-76139FB6D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29" y="1594368"/>
            <a:ext cx="2229161" cy="31532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1ABCFA-A160-969D-7129-880250D46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142" y="2799977"/>
            <a:ext cx="2867425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3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BF9D9-E6D6-3E92-4186-90903928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4" y="365125"/>
            <a:ext cx="10515600" cy="1325563"/>
          </a:xfrm>
        </p:spPr>
        <p:txBody>
          <a:bodyPr/>
          <a:lstStyle/>
          <a:p>
            <a:r>
              <a:rPr lang="cs-CZ" b="1" dirty="0"/>
              <a:t>Koná se mechanická práce?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C80437-FF66-0170-4CCD-4F1C78F4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97" y="1690688"/>
            <a:ext cx="4038600" cy="4351338"/>
          </a:xfrm>
        </p:spPr>
        <p:txBody>
          <a:bodyPr/>
          <a:lstStyle/>
          <a:p>
            <a:r>
              <a:rPr lang="cs-CZ" dirty="0"/>
              <a:t>Působila nějakou silou?</a:t>
            </a:r>
          </a:p>
          <a:p>
            <a:r>
              <a:rPr lang="cs-CZ" dirty="0"/>
              <a:t>Byla nějaká dráha?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Odpověď?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12949F-AD04-450D-4C87-282A5AFF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648" y="1590618"/>
            <a:ext cx="3553321" cy="31722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C7DF03-EE8D-C447-4184-DC25E0955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33" y="2817299"/>
            <a:ext cx="3581900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3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BF9D9-E6D6-3E92-4186-90903928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4" y="365125"/>
            <a:ext cx="10515600" cy="1325563"/>
          </a:xfrm>
        </p:spPr>
        <p:txBody>
          <a:bodyPr/>
          <a:lstStyle/>
          <a:p>
            <a:r>
              <a:rPr lang="cs-CZ" b="1" dirty="0"/>
              <a:t>Koná se mechanická práce?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C80437-FF66-0170-4CCD-4F1C78F4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97" y="1690688"/>
            <a:ext cx="4038600" cy="4351338"/>
          </a:xfrm>
        </p:spPr>
        <p:txBody>
          <a:bodyPr/>
          <a:lstStyle/>
          <a:p>
            <a:r>
              <a:rPr lang="cs-CZ" dirty="0"/>
              <a:t>Je nějaká síla?</a:t>
            </a:r>
          </a:p>
          <a:p>
            <a:r>
              <a:rPr lang="cs-CZ" dirty="0"/>
              <a:t>Byla nějaká dráha?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Odpověď?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88A185-8950-8EA0-F923-E5D456C8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190" y="1427887"/>
            <a:ext cx="3821293" cy="22927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885BBD-3A47-5A47-2BF4-074B9FD7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305" y="3866357"/>
            <a:ext cx="3727921" cy="25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1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50BE8AC-DB11-07C0-CA52-7B7F2F13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10" y="499460"/>
            <a:ext cx="7903779" cy="58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E5F59-28AA-EBC4-8EA6-6BFD6F22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Koná se mechanická práce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6DC3EA-E94C-7C06-592C-F5098F0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8964"/>
            <a:ext cx="7517489" cy="36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04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7C98E8F6-A8C9-20C4-A0A8-C73385144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3935" r="2430" b="9636"/>
          <a:stretch/>
        </p:blipFill>
        <p:spPr>
          <a:xfrm>
            <a:off x="7957462" y="445856"/>
            <a:ext cx="3732408" cy="39363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D4DD05-DBF6-4325-9812-0DF79CCCC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b="22589"/>
          <a:stretch/>
        </p:blipFill>
        <p:spPr>
          <a:xfrm>
            <a:off x="6645897" y="4633114"/>
            <a:ext cx="5043973" cy="1669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4E5B6-8FCE-4890-9860-DCD8C1EFF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06624"/>
            <a:ext cx="5874380" cy="3976830"/>
          </a:xfrm>
        </p:spPr>
        <p:txBody>
          <a:bodyPr>
            <a:normAutofit/>
          </a:bodyPr>
          <a:lstStyle/>
          <a:p>
            <a:r>
              <a:rPr lang="cs-CZ" sz="2400" dirty="0"/>
              <a:t>Odvozenou fyzikální veličinu – sílu označujeme písmenem velké F; </a:t>
            </a:r>
          </a:p>
          <a:p>
            <a:r>
              <a:rPr lang="cs-CZ" sz="2400" dirty="0"/>
              <a:t>Je vždy určena:</a:t>
            </a:r>
            <a:br>
              <a:rPr lang="cs-CZ" sz="2400" dirty="0"/>
            </a:b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Sílu znázorňujeme orientovanou úsečkou</a:t>
            </a:r>
            <a:r>
              <a:rPr lang="cs-CZ" sz="2400" dirty="0"/>
              <a:t>, </a:t>
            </a:r>
            <a:br>
              <a:rPr lang="cs-CZ" sz="2400" dirty="0"/>
            </a:br>
            <a:r>
              <a:rPr lang="cs-CZ" sz="2400" dirty="0"/>
              <a:t>ve směru, kterým síla působí. </a:t>
            </a:r>
            <a:br>
              <a:rPr lang="cs-CZ" sz="2400" dirty="0"/>
            </a:br>
            <a:r>
              <a:rPr lang="cs-CZ" sz="2400" dirty="0"/>
              <a:t>Počátek úsečky umisťujeme do bodu, </a:t>
            </a:r>
            <a:br>
              <a:rPr lang="cs-CZ" sz="2400" dirty="0"/>
            </a:br>
            <a:r>
              <a:rPr lang="cs-CZ" sz="2400" dirty="0"/>
              <a:t>v němž síla působí na těleso.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8A986C-019A-41BF-93B6-DF1EF715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5612228" cy="1783080"/>
          </a:xfrm>
        </p:spPr>
        <p:txBody>
          <a:bodyPr anchor="b">
            <a:normAutofit/>
          </a:bodyPr>
          <a:lstStyle/>
          <a:p>
            <a:r>
              <a:rPr lang="cs-CZ" sz="5400" dirty="0">
                <a:solidFill>
                  <a:srgbClr val="FF0000"/>
                </a:solidFill>
                <a:latin typeface="Amasis MT Pro Black" panose="02040A04050005020304" pitchFamily="18" charset="-18"/>
              </a:rPr>
              <a:t>Opakování</a:t>
            </a:r>
            <a:br>
              <a:rPr lang="cs-CZ" sz="5400" dirty="0">
                <a:latin typeface="Amasis MT Pro Black" panose="02040A04050005020304" pitchFamily="18" charset="-18"/>
              </a:rPr>
            </a:br>
            <a:r>
              <a:rPr lang="cs-CZ" sz="4800" dirty="0">
                <a:latin typeface="Amasis MT Pro Black" panose="02040A04050005020304" pitchFamily="18" charset="-18"/>
              </a:rPr>
              <a:t>Síla – F - Newton</a:t>
            </a:r>
            <a:endParaRPr lang="cs-CZ" sz="5400" dirty="0">
              <a:latin typeface="Amasis MT Pro Black" panose="02040A04050005020304" pitchFamily="18" charset="-18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4F54FC-6114-A752-ECBD-CCCC72DC9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453463"/>
              </p:ext>
            </p:extLst>
          </p:nvPr>
        </p:nvGraphicFramePr>
        <p:xfrm>
          <a:off x="351943" y="3579573"/>
          <a:ext cx="6228236" cy="187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0" name="Picture 6" descr="Newton PNG Transparent Images Free Download | Vector Files | Pngtree">
            <a:extLst>
              <a:ext uri="{FF2B5EF4-FFF2-40B4-BE49-F238E27FC236}">
                <a16:creationId xmlns:a16="http://schemas.microsoft.com/office/drawing/2014/main" id="{F1511C10-856C-0AA3-5AEE-CCE6223E6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19598"/>
          <a:stretch/>
        </p:blipFill>
        <p:spPr bwMode="auto">
          <a:xfrm>
            <a:off x="6010031" y="221738"/>
            <a:ext cx="2101440" cy="40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1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90AB7-0625-482C-9EB0-BC7EBCCD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65" y="102676"/>
            <a:ext cx="10515600" cy="1325563"/>
          </a:xfrm>
        </p:spPr>
        <p:txBody>
          <a:bodyPr/>
          <a:lstStyle/>
          <a:p>
            <a:r>
              <a:rPr lang="cs-CZ" dirty="0">
                <a:latin typeface="Amasis MT Pro Black" panose="02040A04050005020304" pitchFamily="18" charset="-18"/>
              </a:rPr>
              <a:t>Tíha G (zastarale váha)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88D0B37-C00B-49B6-8B49-D1E888265F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165" y="1253331"/>
                <a:ext cx="6524134" cy="2175669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/>
                  <a:t>Fyzikální veličina vyjadřující sílu jak působí těleso v gravitačním poli Země na podložku nebo závěs;</a:t>
                </a:r>
              </a:p>
              <a:p>
                <a:r>
                  <a:rPr lang="cs-CZ" sz="2400" dirty="0"/>
                  <a:t>Veličina g – má v místě zeměpisné šířka 50°05´ (Praha) hodnotu 9,81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</m:e>
                    </m:box>
                  </m:oMath>
                </a14:m>
                <a:r>
                  <a:rPr lang="cs-CZ" sz="2400" dirty="0"/>
                  <a:t> , pro výpočty budeme zaokrouhlovat na 10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</m:e>
                    </m:box>
                  </m:oMath>
                </a14:m>
                <a:r>
                  <a:rPr lang="cs-CZ" sz="2400" dirty="0"/>
                  <a:t>)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88D0B37-C00B-49B6-8B49-D1E888265F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165" y="1253331"/>
                <a:ext cx="6524134" cy="2175669"/>
              </a:xfrm>
              <a:blipFill>
                <a:blip r:embed="rId2"/>
                <a:stretch>
                  <a:fillRect l="-1215" t="-3922" r="-10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3A783757-71C5-68CF-80A6-A82CCE09E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6" y="3619893"/>
            <a:ext cx="10357900" cy="256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F526579-282B-6D50-B7AA-09FB1045D982}"/>
              </a:ext>
            </a:extLst>
          </p:cNvPr>
          <p:cNvSpPr txBox="1"/>
          <p:nvPr/>
        </p:nvSpPr>
        <p:spPr>
          <a:xfrm>
            <a:off x="7293441" y="581127"/>
            <a:ext cx="4025246" cy="249299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800" b="1" dirty="0"/>
              <a:t>Vypočítá se podle vztahu</a:t>
            </a:r>
          </a:p>
          <a:p>
            <a:pPr marL="0" indent="0">
              <a:buNone/>
            </a:pPr>
            <a:r>
              <a:rPr lang="cs-CZ" sz="4400" b="1" dirty="0"/>
              <a:t>G = m . 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Těleso o hmotnosti 40 kg, působí tíhou 400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Měříme siloměrem.</a:t>
            </a:r>
          </a:p>
        </p:txBody>
      </p:sp>
    </p:spTree>
    <p:extLst>
      <p:ext uri="{BB962C8B-B14F-4D97-AF65-F5344CB8AC3E}">
        <p14:creationId xmlns:p14="http://schemas.microsoft.com/office/powerpoint/2010/main" val="125923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0E9156B-6C53-1699-971E-B00429D85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3" t="12874" r="2073"/>
          <a:stretch/>
        </p:blipFill>
        <p:spPr>
          <a:xfrm>
            <a:off x="599089" y="354314"/>
            <a:ext cx="5707117" cy="2903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FA0580A-D01C-F0F3-8CBD-BFA34C8D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856" y="3429000"/>
            <a:ext cx="6214039" cy="305159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12F12DE-DF45-15D5-7C3E-AFDAC235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16" y="365125"/>
            <a:ext cx="4732283" cy="1325563"/>
          </a:xfrm>
        </p:spPr>
        <p:txBody>
          <a:bodyPr/>
          <a:lstStyle/>
          <a:p>
            <a:r>
              <a:rPr lang="cs-CZ" dirty="0"/>
              <a:t>Motivační příklad </a:t>
            </a:r>
          </a:p>
        </p:txBody>
      </p:sp>
      <p:pic>
        <p:nvPicPr>
          <p:cNvPr id="1026" name="Picture 2" descr="Obrazotvornost, představivost, představ si, idea, výtažkovou barevnou ikonu  Stock Vector od © Flatart 267681428">
            <a:extLst>
              <a:ext uri="{FF2B5EF4-FFF2-40B4-BE49-F238E27FC236}">
                <a16:creationId xmlns:a16="http://schemas.microsoft.com/office/drawing/2014/main" id="{D02860D4-8325-CCD3-1BAE-15CD9164C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9" t="18849" r="23621" b="23985"/>
          <a:stretch/>
        </p:blipFill>
        <p:spPr bwMode="auto">
          <a:xfrm>
            <a:off x="7798777" y="1467811"/>
            <a:ext cx="1474847" cy="16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2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18779-F58F-4119-B223-131FF513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 Země a tíha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EC41792-2B6E-41E7-BA96-43992762B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57" y="1492161"/>
            <a:ext cx="4704318" cy="4862736"/>
          </a:xfrm>
        </p:spPr>
      </p:pic>
      <p:pic>
        <p:nvPicPr>
          <p:cNvPr id="7" name="Obrázek 6" descr="Obsah obrázku text, stůl&#10;&#10;Popis byl vytvořen automaticky">
            <a:extLst>
              <a:ext uri="{FF2B5EF4-FFF2-40B4-BE49-F238E27FC236}">
                <a16:creationId xmlns:a16="http://schemas.microsoft.com/office/drawing/2014/main" id="{697F3869-A168-4366-9714-44426397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265937"/>
            <a:ext cx="3969258" cy="64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1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7AA4C-DA67-4B30-AC0C-0249FD3E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8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masis MT Pro Black" panose="02040A04050005020304" pitchFamily="18" charset="-18"/>
              </a:rPr>
              <a:t>Gravitační síla ve vesmíru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0369C-B48B-4A88-950F-36F67EED9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78" y="1690688"/>
            <a:ext cx="4486154" cy="4351338"/>
          </a:xfrm>
        </p:spPr>
        <p:txBody>
          <a:bodyPr/>
          <a:lstStyle/>
          <a:p>
            <a:r>
              <a:rPr lang="cs-CZ" dirty="0"/>
              <a:t>Na každém vesmírném tělese bude tíha různá – podle hmotnosti tělesa</a:t>
            </a:r>
          </a:p>
          <a:p>
            <a:r>
              <a:rPr lang="cs-CZ" dirty="0"/>
              <a:t>Kosmonauti, kteří přistáli na Měsíci budou mít mnohem menší tíhu na povrchu Měsíce, než na Zemi</a:t>
            </a:r>
            <a:r>
              <a:rPr lang="ru-RU" dirty="0"/>
              <a:t> </a:t>
            </a:r>
            <a:r>
              <a:rPr lang="cs-CZ" dirty="0"/>
              <a:t>proč?</a:t>
            </a:r>
          </a:p>
          <a:p>
            <a:r>
              <a:rPr lang="cs-CZ" dirty="0"/>
              <a:t>Čím více jsme vzdáleni od Země tím bude naše tíže menší (viz obr.)</a:t>
            </a:r>
          </a:p>
        </p:txBody>
      </p:sp>
      <p:pic>
        <p:nvPicPr>
          <p:cNvPr id="4" name="Picture 2" descr="ZEMĚ. 2 R 3 R 4 R 5 R. R. 750 N 187 N 83 N 47 N 30 N. Gravitační síla s rostoucí…">
            <a:hlinkClick r:id="rId2"/>
            <a:extLst>
              <a:ext uri="{FF2B5EF4-FFF2-40B4-BE49-F238E27FC236}">
                <a16:creationId xmlns:a16="http://schemas.microsoft.com/office/drawing/2014/main" id="{FC7ABA4A-9A41-1FB5-0448-614BCD95C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29700" r="13958" b="13990"/>
          <a:stretch/>
        </p:blipFill>
        <p:spPr bwMode="auto">
          <a:xfrm>
            <a:off x="5324354" y="1933903"/>
            <a:ext cx="6755189" cy="349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6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Vesmírné těleso. Tíha tělesa o hmotnosti 1 kg. Slunce. 273 N. Jupiter. 23 N. Měsíc.…">
            <a:hlinkClick r:id="rId2"/>
            <a:extLst>
              <a:ext uri="{FF2B5EF4-FFF2-40B4-BE49-F238E27FC236}">
                <a16:creationId xmlns:a16="http://schemas.microsoft.com/office/drawing/2014/main" id="{1217309C-298A-16BF-35D1-892FEB4E01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3687" r="2926"/>
          <a:stretch/>
        </p:blipFill>
        <p:spPr bwMode="auto">
          <a:xfrm>
            <a:off x="1670670" y="451182"/>
            <a:ext cx="8230431" cy="55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2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065CCB7-5EF8-4628-90FE-E2C11AD70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29" y="643467"/>
            <a:ext cx="999294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7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8B5B2A-C6BC-7907-B875-80061D5B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4000" kern="1200" spc="600" dirty="0">
                <a:solidFill>
                  <a:schemeClr val="bg1"/>
                </a:solidFill>
                <a:latin typeface="Amasis MT Pro Black" panose="02040A04050005020304" pitchFamily="18" charset="-18"/>
              </a:rPr>
              <a:t>Úkoly</a:t>
            </a:r>
          </a:p>
        </p:txBody>
      </p:sp>
      <p:pic>
        <p:nvPicPr>
          <p:cNvPr id="4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66640FD-437E-D5DD-F86D-FE88AFDEF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4" y="1800014"/>
            <a:ext cx="10905066" cy="30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2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8B5B2A-C6BC-7907-B875-80061D5B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4000" kern="1200" spc="600" dirty="0">
                <a:solidFill>
                  <a:schemeClr val="bg1"/>
                </a:solidFill>
                <a:latin typeface="Amasis MT Pro Black" panose="02040A04050005020304" pitchFamily="18" charset="-18"/>
              </a:rPr>
              <a:t>Úkoly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F981E1-7630-4E8E-B1A7-73A0E225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51" y="3332795"/>
            <a:ext cx="2775098" cy="300515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103F450-C06E-7996-C13C-F1DE6390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13" y="1582860"/>
            <a:ext cx="8566361" cy="16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10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8B5B2A-C6BC-7907-B875-80061D5B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4000" kern="1200" spc="600" dirty="0">
                <a:solidFill>
                  <a:schemeClr val="bg1"/>
                </a:solidFill>
                <a:latin typeface="Amasis MT Pro Black" panose="02040A04050005020304" pitchFamily="18" charset="-18"/>
              </a:rPr>
              <a:t>Úkoly - řešení</a:t>
            </a:r>
          </a:p>
        </p:txBody>
      </p:sp>
      <p:pic>
        <p:nvPicPr>
          <p:cNvPr id="6" name="Picture 2" descr="Mechanická práce :: Galaxie39">
            <a:extLst>
              <a:ext uri="{FF2B5EF4-FFF2-40B4-BE49-F238E27FC236}">
                <a16:creationId xmlns:a16="http://schemas.microsoft.com/office/drawing/2014/main" id="{CDF64871-4E3B-0692-763A-523A34B467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" b="4341"/>
          <a:stretch/>
        </p:blipFill>
        <p:spPr bwMode="auto">
          <a:xfrm>
            <a:off x="1967696" y="1388303"/>
            <a:ext cx="8576841" cy="53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54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1954AA-9039-9639-FC67-AE27D310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Příklad 1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1DDE62-7680-4C2B-8EAC-08401D90F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30" y="3134295"/>
            <a:ext cx="10118598" cy="13660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5CADBE-908D-BE18-58BB-2E0BD67F4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80" y="4500306"/>
            <a:ext cx="2446759" cy="15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4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A12B4D-45C0-EEC9-FE08-77CA89229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30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19709F-7A50-D48C-EA17-D2AE3919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Příklad 2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397F88-0F14-ED13-3C1A-EFC679A07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16" y="3309813"/>
            <a:ext cx="10118598" cy="13407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CE406B-2087-57C0-2547-CD11FB3EA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939" y="4632462"/>
            <a:ext cx="2991267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2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A0B23B3-AA19-BE80-65AE-519B7DDE4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58" y="685997"/>
            <a:ext cx="10179111" cy="54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15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72CC73-A220-FEA0-0A3A-6AABD60D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58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9C89B1-B144-3800-28B0-A7CA6491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Příklady k zamyšlení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Písmo, snímek obrazovky, bílé&#10;&#10;Popis byl vytvořen automaticky">
            <a:extLst>
              <a:ext uri="{FF2B5EF4-FFF2-40B4-BE49-F238E27FC236}">
                <a16:creationId xmlns:a16="http://schemas.microsoft.com/office/drawing/2014/main" id="{788B838A-2AE4-9653-6E3A-A832DF59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02" y="1652401"/>
            <a:ext cx="7214616" cy="35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34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1A3E2-6B3A-4C7B-B111-DCD5F3DD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09" y="196909"/>
            <a:ext cx="10515600" cy="1325563"/>
          </a:xfrm>
        </p:spPr>
        <p:txBody>
          <a:bodyPr/>
          <a:lstStyle/>
          <a:p>
            <a:r>
              <a:rPr lang="cs-CZ" dirty="0">
                <a:latin typeface="Amasis MT Pro Black" panose="02040A04050005020304" pitchFamily="18" charset="-18"/>
              </a:rPr>
              <a:t>Mechanická práce – nemá směr 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F74E5C47-35DB-B23C-1577-D5021D7059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33773"/>
              </p:ext>
            </p:extLst>
          </p:nvPr>
        </p:nvGraphicFramePr>
        <p:xfrm>
          <a:off x="514109" y="1365812"/>
          <a:ext cx="5562600" cy="512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EEFE042-CFA3-9B83-02F5-0B4F0CA179A9}"/>
              </a:ext>
            </a:extLst>
          </p:cNvPr>
          <p:cNvSpPr txBox="1"/>
          <p:nvPr/>
        </p:nvSpPr>
        <p:spPr>
          <a:xfrm>
            <a:off x="6771192" y="4677925"/>
            <a:ext cx="4582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Rande s Fyzikou: Práce, výkon </a:t>
            </a:r>
            <a:br>
              <a:rPr lang="cs-CZ" sz="2400" b="1" dirty="0"/>
            </a:br>
            <a:r>
              <a:rPr lang="cs-CZ" sz="2400" b="1" dirty="0"/>
              <a:t>a energie (ceskatelevize.cz)</a:t>
            </a:r>
          </a:p>
        </p:txBody>
      </p:sp>
      <p:pic>
        <p:nvPicPr>
          <p:cNvPr id="7" name="Obrázek 6">
            <a:hlinkClick r:id="rId7"/>
            <a:extLst>
              <a:ext uri="{FF2B5EF4-FFF2-40B4-BE49-F238E27FC236}">
                <a16:creationId xmlns:a16="http://schemas.microsoft.com/office/drawing/2014/main" id="{665A6146-2715-AE75-236E-D2753854F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191" y="1902209"/>
            <a:ext cx="4582610" cy="25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97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1FF71-1D02-4E03-9300-6D20D54C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36"/>
            <a:ext cx="10515600" cy="1325563"/>
          </a:xfrm>
        </p:spPr>
        <p:txBody>
          <a:bodyPr/>
          <a:lstStyle/>
          <a:p>
            <a:r>
              <a:rPr lang="cs-CZ" dirty="0"/>
              <a:t>Jakou práci koná chlapec, který tlačí vozík silou 120 N a posune ho do vzdálenosti 5m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3D162A3-ADD8-4966-8379-0A81B23D1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3" y="1778690"/>
            <a:ext cx="8212015" cy="4798374"/>
          </a:xfrm>
        </p:spPr>
      </p:pic>
    </p:spTree>
    <p:extLst>
      <p:ext uri="{BB962C8B-B14F-4D97-AF65-F5344CB8AC3E}">
        <p14:creationId xmlns:p14="http://schemas.microsoft.com/office/powerpoint/2010/main" val="1111574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17078B0-925F-4B45-8CA0-96457CDA8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01" y="29924"/>
            <a:ext cx="7398428" cy="6828076"/>
          </a:xfrm>
        </p:spPr>
      </p:pic>
    </p:spTree>
    <p:extLst>
      <p:ext uri="{BB962C8B-B14F-4D97-AF65-F5344CB8AC3E}">
        <p14:creationId xmlns:p14="http://schemas.microsoft.com/office/powerpoint/2010/main" val="1906762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FD79DC1-F257-49DD-ACAA-9B8F2A921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4" b="4370"/>
          <a:stretch/>
        </p:blipFill>
        <p:spPr>
          <a:xfrm>
            <a:off x="332911" y="32119"/>
            <a:ext cx="10874350" cy="6793762"/>
          </a:xfrm>
        </p:spPr>
      </p:pic>
    </p:spTree>
    <p:extLst>
      <p:ext uri="{BB962C8B-B14F-4D97-AF65-F5344CB8AC3E}">
        <p14:creationId xmlns:p14="http://schemas.microsoft.com/office/powerpoint/2010/main" val="3250421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0D632-DC5B-4CE9-A7AB-457F0053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614482C-DDB5-4DD0-86A4-A2D02D1F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88960" cy="6858000"/>
          </a:xfrm>
        </p:spPr>
      </p:pic>
    </p:spTree>
    <p:extLst>
      <p:ext uri="{BB962C8B-B14F-4D97-AF65-F5344CB8AC3E}">
        <p14:creationId xmlns:p14="http://schemas.microsoft.com/office/powerpoint/2010/main" val="2902588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, snímek obrazovky, Písmo, algebra&#10;&#10;Popis byl vytvořen automaticky">
            <a:extLst>
              <a:ext uri="{FF2B5EF4-FFF2-40B4-BE49-F238E27FC236}">
                <a16:creationId xmlns:a16="http://schemas.microsoft.com/office/drawing/2014/main" id="{6AC3C57F-6F0C-3A21-5B50-11E966F7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6795"/>
            <a:ext cx="11658600" cy="48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96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56F353-2E75-2590-45CD-99A5DEB5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3400" dirty="0">
                <a:latin typeface="Amasis MT Pro Black" panose="02040A04050005020304" pitchFamily="18" charset="-18"/>
              </a:rPr>
              <a:t>LEGO</a:t>
            </a:r>
            <a:br>
              <a:rPr lang="cs-CZ" sz="3400" dirty="0">
                <a:latin typeface="Amasis MT Pro Black" panose="02040A04050005020304" pitchFamily="18" charset="-18"/>
              </a:rPr>
            </a:br>
            <a:r>
              <a:rPr lang="cs-CZ" sz="3400" dirty="0">
                <a:latin typeface="Amasis MT Pro Black" panose="02040A04050005020304" pitchFamily="18" charset="-18"/>
              </a:rPr>
              <a:t>příklady výpočtu práce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D7B98-0685-D7DA-3E34-1B92B43C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8999" cy="341071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0" i="0" dirty="0">
                <a:effectLst/>
                <a:latin typeface="Roboto" panose="02000000000000000000" pitchFamily="2" charset="0"/>
              </a:rPr>
              <a:t>Která ze staveb dala nejvíce práce?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0" i="0" dirty="0">
                <a:effectLst/>
                <a:latin typeface="Roboto" panose="02000000000000000000" pitchFamily="2" charset="0"/>
              </a:rPr>
              <a:t>Která ze staveb dala nejméně práce?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0" i="0" dirty="0">
                <a:effectLst/>
                <a:latin typeface="Roboto" panose="02000000000000000000" pitchFamily="2" charset="0"/>
              </a:rPr>
              <a:t>Které stavby by dalo postavit stejnou práci?</a:t>
            </a:r>
          </a:p>
          <a:p>
            <a:endParaRPr lang="cs-CZ" sz="2200" dirty="0"/>
          </a:p>
        </p:txBody>
      </p:sp>
      <p:pic>
        <p:nvPicPr>
          <p:cNvPr id="1026" name="Picture 2" descr="LEGO – příklad na výpočet práce – Fyzika na Vltavě">
            <a:extLst>
              <a:ext uri="{FF2B5EF4-FFF2-40B4-BE49-F238E27FC236}">
                <a16:creationId xmlns:a16="http://schemas.microsoft.com/office/drawing/2014/main" id="{CA87C3CC-6E42-7606-77F5-75871C40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0105"/>
            <a:ext cx="6903720" cy="51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6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D0E15E-0C22-E4D1-FB53-B8B6072C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11" y="276682"/>
            <a:ext cx="4693708" cy="1457080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Amasis MT Pro Black" panose="02040A04050005020304" pitchFamily="18" charset="-18"/>
              </a:rPr>
              <a:t>Rozdíl v pojmu slova práce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524F79-07D2-AFF4-C77B-F87B3AB8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11" y="1885906"/>
            <a:ext cx="4188081" cy="1698197"/>
          </a:xfrm>
        </p:spPr>
        <p:txBody>
          <a:bodyPr>
            <a:normAutofit/>
          </a:bodyPr>
          <a:lstStyle/>
          <a:p>
            <a:r>
              <a:rPr lang="cs-CZ" sz="3200" dirty="0"/>
              <a:t>Manuální práce</a:t>
            </a:r>
          </a:p>
          <a:p>
            <a:r>
              <a:rPr lang="cs-CZ" sz="3200" dirty="0"/>
              <a:t>Pojem fyzikálně-mechanická práce</a:t>
            </a:r>
          </a:p>
        </p:txBody>
      </p:sp>
      <p:pic>
        <p:nvPicPr>
          <p:cNvPr id="3080" name="Picture 8" descr="Řemeslné a manuální práce">
            <a:extLst>
              <a:ext uri="{FF2B5EF4-FFF2-40B4-BE49-F238E27FC236}">
                <a16:creationId xmlns:a16="http://schemas.microsoft.com/office/drawing/2014/main" id="{C318DFEB-30BC-89C5-B16C-3E9E82080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r="4932" b="2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ednoduchá manuální práce pro ženy pouze ranní směna Prostějov - Žolíková  agentura práce Prostějov">
            <a:extLst>
              <a:ext uri="{FF2B5EF4-FFF2-40B4-BE49-F238E27FC236}">
                <a16:creationId xmlns:a16="http://schemas.microsoft.com/office/drawing/2014/main" id="{B3D8BDD6-63BA-86BD-8A43-E2BD0DA51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r="19923" b="3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C Profi - specializované stavební práce, výroba a manuální práce">
            <a:extLst>
              <a:ext uri="{FF2B5EF4-FFF2-40B4-BE49-F238E27FC236}">
                <a16:creationId xmlns:a16="http://schemas.microsoft.com/office/drawing/2014/main" id="{A497970A-6A4C-C599-FFFE-C5935E311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r="2694" b="-2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66E43E-69BC-740D-2CD3-C85CBB23313B}"/>
              </a:ext>
            </a:extLst>
          </p:cNvPr>
          <p:cNvSpPr txBox="1"/>
          <p:nvPr/>
        </p:nvSpPr>
        <p:spPr>
          <a:xfrm>
            <a:off x="562561" y="5687577"/>
            <a:ext cx="4582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Rande s Fyzikou: Práce, výkon </a:t>
            </a:r>
            <a:br>
              <a:rPr lang="cs-CZ" sz="2400" b="1" dirty="0"/>
            </a:br>
            <a:r>
              <a:rPr lang="cs-CZ" sz="2400" b="1" dirty="0"/>
              <a:t>a energie (ceskatelevize.cz)</a:t>
            </a:r>
          </a:p>
        </p:txBody>
      </p:sp>
      <p:pic>
        <p:nvPicPr>
          <p:cNvPr id="6" name="Obrázek 5">
            <a:hlinkClick r:id="rId5"/>
            <a:extLst>
              <a:ext uri="{FF2B5EF4-FFF2-40B4-BE49-F238E27FC236}">
                <a16:creationId xmlns:a16="http://schemas.microsoft.com/office/drawing/2014/main" id="{1666E3CA-B054-8E6D-C059-180B7C9AF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333" y="3890903"/>
            <a:ext cx="3034939" cy="169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2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C5B4CAA-099F-D508-8C8A-A5984236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25" y="381719"/>
            <a:ext cx="3702580" cy="1214650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  <a:latin typeface="Amasis MT Pro Black" panose="02040A04050005020304" pitchFamily="18" charset="-18"/>
              </a:rPr>
              <a:t>Význam slova práce ve fyzice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8F49CB-9639-6C48-BCD3-C3F7AB26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25" y="1761089"/>
            <a:ext cx="4448844" cy="4905434"/>
          </a:xfrm>
        </p:spPr>
        <p:txBody>
          <a:bodyPr>
            <a:normAutofit fontScale="92500"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Rozdíl mezi slovem </a:t>
            </a: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v běžném významu </a:t>
            </a: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a ve fyzice?</a:t>
            </a:r>
          </a:p>
          <a:p>
            <a:r>
              <a:rPr lang="cs-CZ" sz="3200" b="1" dirty="0">
                <a:solidFill>
                  <a:srgbClr val="FFFFFF"/>
                </a:solidFill>
              </a:rPr>
              <a:t>Práci konáme, když působíme na těleso silou </a:t>
            </a:r>
            <a:br>
              <a:rPr lang="cs-CZ" sz="3200" b="1" dirty="0">
                <a:solidFill>
                  <a:srgbClr val="FFFFFF"/>
                </a:solidFill>
              </a:rPr>
            </a:br>
            <a:r>
              <a:rPr lang="cs-CZ" sz="3200" b="1" dirty="0">
                <a:solidFill>
                  <a:srgbClr val="FFFFFF"/>
                </a:solidFill>
              </a:rPr>
              <a:t>a způsobíme tím jeho posunutí (pohyb);</a:t>
            </a:r>
          </a:p>
          <a:p>
            <a:r>
              <a:rPr lang="cs-CZ" sz="3200" dirty="0">
                <a:solidFill>
                  <a:srgbClr val="FFFFFF"/>
                </a:solidFill>
              </a:rPr>
              <a:t>Pokud se těleso nepohne nebo například visí není konána práce.</a:t>
            </a:r>
          </a:p>
          <a:p>
            <a:endParaRPr lang="cs-CZ" sz="2000" dirty="0">
              <a:solidFill>
                <a:srgbClr val="FFFFFF"/>
              </a:solidFill>
            </a:endParaRPr>
          </a:p>
          <a:p>
            <a:endParaRPr lang="cs-CZ" sz="2000" dirty="0">
              <a:solidFill>
                <a:srgbClr val="FFFFFF"/>
              </a:solidFill>
            </a:endParaRPr>
          </a:p>
        </p:txBody>
      </p:sp>
      <p:pic>
        <p:nvPicPr>
          <p:cNvPr id="2054" name="Picture 6" descr="Udělej si i ty z práce zábavu | Nejlepší české vtipy">
            <a:extLst>
              <a:ext uri="{FF2B5EF4-FFF2-40B4-BE49-F238E27FC236}">
                <a16:creationId xmlns:a16="http://schemas.microsoft.com/office/drawing/2014/main" id="{DAC566CF-053D-3BE2-CA81-F9F3A180F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"/>
          <a:stretch/>
        </p:blipFill>
        <p:spPr bwMode="auto">
          <a:xfrm>
            <a:off x="5370786" y="917443"/>
            <a:ext cx="6705235" cy="51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4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4B08C-7637-6D27-4BAD-0352C9EF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masis MT Pro Black" panose="02040A04050005020304" pitchFamily="18" charset="-18"/>
              </a:rPr>
              <a:t>Kdy konáme práci??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6F06C7-16EE-52A9-D361-EDC73164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11" y="1511842"/>
            <a:ext cx="8964178" cy="4836204"/>
          </a:xfrm>
          <a:prstGeom prst="rect">
            <a:avLst/>
          </a:prstGeom>
        </p:spPr>
      </p:pic>
      <p:pic>
        <p:nvPicPr>
          <p:cNvPr id="2050" name="Picture 2" descr="Práce, výkon › Fyzika › Uč se online! ✍️ - Vše co potřebuješ do školy">
            <a:extLst>
              <a:ext uri="{FF2B5EF4-FFF2-40B4-BE49-F238E27FC236}">
                <a16:creationId xmlns:a16="http://schemas.microsoft.com/office/drawing/2014/main" id="{DE69B18B-F140-DCCC-0398-6A54BBA2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32" y="2988582"/>
            <a:ext cx="3442268" cy="33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9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34418E9-DC64-5B44-CE34-5198BB90F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" t="1587" b="2739"/>
          <a:stretch/>
        </p:blipFill>
        <p:spPr>
          <a:xfrm>
            <a:off x="1713724" y="657907"/>
            <a:ext cx="8940399" cy="52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9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EACB61-85CD-43D1-86BC-43A99031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60" y="165146"/>
            <a:ext cx="5041763" cy="1938076"/>
          </a:xfrm>
        </p:spPr>
        <p:txBody>
          <a:bodyPr>
            <a:noAutofit/>
          </a:bodyPr>
          <a:lstStyle/>
          <a:p>
            <a:r>
              <a:rPr lang="cs-CZ" sz="3200" dirty="0">
                <a:latin typeface="Amasis MT Pro Black" panose="02040A04050005020304" pitchFamily="18" charset="-18"/>
              </a:rPr>
              <a:t>Výpočet práce W, jednotka Joule </a:t>
            </a:r>
            <a:r>
              <a:rPr lang="cs-CZ" sz="3200" b="0" i="0" dirty="0">
                <a:effectLst/>
                <a:latin typeface="Amasis MT Pro Black" panose="02040A04050005020304" pitchFamily="18" charset="-18"/>
              </a:rPr>
              <a:t>[džaul]</a:t>
            </a:r>
            <a:r>
              <a:rPr lang="cs-CZ" sz="3200" dirty="0">
                <a:latin typeface="Amasis MT Pro Black" panose="02040A04050005020304" pitchFamily="18" charset="-18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B06134-2201-4284-B75E-00457A0F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41" y="1782792"/>
            <a:ext cx="3976395" cy="4750870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Práci vypočítáme jako součin působící síly </a:t>
            </a:r>
            <a:r>
              <a:rPr lang="cs-CZ" sz="3200" b="1" dirty="0"/>
              <a:t>(F)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a dráhy po kterou tato síla působí </a:t>
            </a:r>
            <a:r>
              <a:rPr lang="cs-CZ" sz="3200" b="1" dirty="0"/>
              <a:t>(s)</a:t>
            </a:r>
            <a:r>
              <a:rPr lang="cs-CZ" sz="3200" dirty="0"/>
              <a:t>;</a:t>
            </a:r>
          </a:p>
          <a:p>
            <a:r>
              <a:rPr lang="cs-CZ" sz="3200" dirty="0"/>
              <a:t>Práci označujeme </a:t>
            </a:r>
            <a:r>
              <a:rPr lang="cs-CZ" sz="3200" b="1" dirty="0"/>
              <a:t>W</a:t>
            </a:r>
            <a:r>
              <a:rPr lang="cs-CZ" sz="3200" dirty="0"/>
              <a:t>;</a:t>
            </a:r>
          </a:p>
          <a:p>
            <a:r>
              <a:rPr lang="cs-CZ" sz="3200" dirty="0"/>
              <a:t>Jednotkou práce je jeden joule (J) a jeho násobky </a:t>
            </a:r>
            <a:r>
              <a:rPr lang="cs-CZ" sz="3200" dirty="0" err="1"/>
              <a:t>kJ</a:t>
            </a:r>
            <a:r>
              <a:rPr lang="cs-CZ" sz="3200" dirty="0"/>
              <a:t>, MJ …</a:t>
            </a:r>
          </a:p>
          <a:p>
            <a:r>
              <a:rPr lang="cs-CZ" sz="4000" b="1" dirty="0"/>
              <a:t>W = F . s</a:t>
            </a:r>
          </a:p>
        </p:txBody>
      </p:sp>
      <p:pic>
        <p:nvPicPr>
          <p:cNvPr id="3076" name="Picture 4" descr="James Prescott Joule | Westminster Abbey">
            <a:extLst>
              <a:ext uri="{FF2B5EF4-FFF2-40B4-BE49-F238E27FC236}">
                <a16:creationId xmlns:a16="http://schemas.microsoft.com/office/drawing/2014/main" id="{3C96A4EB-8A05-DA82-A7D7-0596F3A23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 r="1" b="47294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chanická práce - výpočet práce, síly, dráhy, úhle, vzorce">
            <a:extLst>
              <a:ext uri="{FF2B5EF4-FFF2-40B4-BE49-F238E27FC236}">
                <a16:creationId xmlns:a16="http://schemas.microsoft.com/office/drawing/2014/main" id="{31B96DAD-CF1D-43E0-59F4-6878B7519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" b="12111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4A5F35E-6F07-A7E9-120D-1E407C2A217F}"/>
              </a:ext>
            </a:extLst>
          </p:cNvPr>
          <p:cNvSpPr txBox="1"/>
          <p:nvPr/>
        </p:nvSpPr>
        <p:spPr>
          <a:xfrm>
            <a:off x="8946037" y="2875175"/>
            <a:ext cx="32429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i="0" dirty="0">
                <a:solidFill>
                  <a:srgbClr val="000000"/>
                </a:solidFill>
                <a:effectLst/>
                <a:latin typeface="Linux Libertine"/>
              </a:rPr>
              <a:t>James Prescott Joule</a:t>
            </a:r>
          </a:p>
        </p:txBody>
      </p:sp>
    </p:spTree>
    <p:extLst>
      <p:ext uri="{BB962C8B-B14F-4D97-AF65-F5344CB8AC3E}">
        <p14:creationId xmlns:p14="http://schemas.microsoft.com/office/powerpoint/2010/main" val="51628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EB70E521-2F92-12D0-EE58-4457E353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8" y="643467"/>
            <a:ext cx="10413203" cy="5571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954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13694</TotalTime>
  <Words>538</Words>
  <Application>Microsoft Office PowerPoint</Application>
  <PresentationFormat>Širokoúhlá obrazovka</PresentationFormat>
  <Paragraphs>79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Amasis MT Pro Black</vt:lpstr>
      <vt:lpstr>Arial</vt:lpstr>
      <vt:lpstr>Calibri</vt:lpstr>
      <vt:lpstr>Calibri Light</vt:lpstr>
      <vt:lpstr>Cambria Math</vt:lpstr>
      <vt:lpstr>Linux Libertine</vt:lpstr>
      <vt:lpstr>Roboto</vt:lpstr>
      <vt:lpstr>Motiv Office</vt:lpstr>
      <vt:lpstr>Práce</vt:lpstr>
      <vt:lpstr>Motivační příklad </vt:lpstr>
      <vt:lpstr>Prezentace aplikace PowerPoint</vt:lpstr>
      <vt:lpstr>Rozdíl v pojmu slova práce …</vt:lpstr>
      <vt:lpstr>Význam slova práce ve fyzice</vt:lpstr>
      <vt:lpstr>Kdy konáme práci??</vt:lpstr>
      <vt:lpstr>Prezentace aplikace PowerPoint</vt:lpstr>
      <vt:lpstr>Výpočet práce W, jednotka Joule [džaul] </vt:lpstr>
      <vt:lpstr>Prezentace aplikace PowerPoint</vt:lpstr>
      <vt:lpstr>Práce - jednotky</vt:lpstr>
      <vt:lpstr>Prezentace aplikace PowerPoint</vt:lpstr>
      <vt:lpstr>Co je a co není mechanická práce?</vt:lpstr>
      <vt:lpstr>Koná se mechanická práce?</vt:lpstr>
      <vt:lpstr>Koná se mechanická práce?</vt:lpstr>
      <vt:lpstr>Koná se mechanická práce?</vt:lpstr>
      <vt:lpstr>Prezentace aplikace PowerPoint</vt:lpstr>
      <vt:lpstr>Koná se mechanická práce</vt:lpstr>
      <vt:lpstr>Opakování Síla – F - Newton</vt:lpstr>
      <vt:lpstr>Tíha G (zastarale váha)</vt:lpstr>
      <vt:lpstr>Tvar Země a tíha</vt:lpstr>
      <vt:lpstr>Gravitační síla ve vesmíru</vt:lpstr>
      <vt:lpstr>Prezentace aplikace PowerPoint</vt:lpstr>
      <vt:lpstr>Prezentace aplikace PowerPoint</vt:lpstr>
      <vt:lpstr>Úkoly</vt:lpstr>
      <vt:lpstr>Úkoly</vt:lpstr>
      <vt:lpstr>Úkoly - řešení</vt:lpstr>
      <vt:lpstr>Příklad 1</vt:lpstr>
      <vt:lpstr>Prezentace aplikace PowerPoint</vt:lpstr>
      <vt:lpstr>Příklad 2</vt:lpstr>
      <vt:lpstr>Prezentace aplikace PowerPoint</vt:lpstr>
      <vt:lpstr>Příklady k zamyšlení</vt:lpstr>
      <vt:lpstr>Mechanická práce – nemá směr </vt:lpstr>
      <vt:lpstr>Jakou práci koná chlapec, který tlačí vozík silou 120 N a posune ho do vzdálenosti 5m</vt:lpstr>
      <vt:lpstr>Prezentace aplikace PowerPoint</vt:lpstr>
      <vt:lpstr>Prezentace aplikace PowerPoint</vt:lpstr>
      <vt:lpstr>Prezentace aplikace PowerPoint</vt:lpstr>
      <vt:lpstr>Prezentace aplikace PowerPoint</vt:lpstr>
      <vt:lpstr>LEGO příklady výpočtu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</dc:title>
  <dc:creator>Mlynář Petr</dc:creator>
  <cp:lastModifiedBy>Coufal Petr</cp:lastModifiedBy>
  <cp:revision>11</cp:revision>
  <dcterms:created xsi:type="dcterms:W3CDTF">2021-02-15T10:25:18Z</dcterms:created>
  <dcterms:modified xsi:type="dcterms:W3CDTF">2024-02-05T19:57:00Z</dcterms:modified>
</cp:coreProperties>
</file>